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96" r:id="rId14"/>
    <p:sldId id="298" r:id="rId15"/>
    <p:sldId id="299" r:id="rId16"/>
    <p:sldId id="300" r:id="rId17"/>
    <p:sldId id="297" r:id="rId18"/>
    <p:sldId id="269" r:id="rId19"/>
    <p:sldId id="301" r:id="rId20"/>
    <p:sldId id="302" r:id="rId21"/>
    <p:sldId id="270" r:id="rId22"/>
    <p:sldId id="271" r:id="rId23"/>
    <p:sldId id="273" r:id="rId24"/>
    <p:sldId id="281" r:id="rId25"/>
    <p:sldId id="285" r:id="rId26"/>
    <p:sldId id="286" r:id="rId27"/>
    <p:sldId id="288" r:id="rId28"/>
    <p:sldId id="290" r:id="rId29"/>
    <p:sldId id="291" r:id="rId30"/>
    <p:sldId id="293" r:id="rId31"/>
    <p:sldId id="294" r:id="rId32"/>
    <p:sldId id="295" r:id="rId33"/>
    <p:sldId id="30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0" d="100"/>
          <a:sy n="100" d="100"/>
        </p:scale>
        <p:origin x="53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1:40.150"/>
    </inkml:context>
    <inkml:brush xml:id="br0">
      <inkml:brushProperty name="width" value="0.35" units="cm"/>
      <inkml:brushProperty name="height" value="0.35" units="cm"/>
      <inkml:brushProperty name="color" value="#FFFFFF"/>
    </inkml:brush>
  </inkml:definitions>
  <inkml:trace contextRef="#ctx0" brushRef="#br0">0 2 24575,'430'0'0,"-520"-2"0,-106 4 0,194-2 0,0 0 0,0 0 0,0 0 0,1 1 0,-1-1 0,0 0 0,0 1 0,0-1 0,0 1 0,1 0 0,-1 0 0,0-1 0,-2 3 0,4-3 0,0 1 0,0-1 0,0 1 0,0-1 0,0 1 0,0-1 0,0 1 0,0-1 0,0 0 0,0 1 0,0-1 0,0 1 0,0-1 0,0 1 0,1-1 0,-1 0 0,0 1 0,0-1 0,0 0 0,1 1 0,-1-1 0,0 0 0,1 1 0,-1-1 0,0 0 0,1 1 0,-1-1 0,0 0 0,1 0 0,-1 1 0,0-1 0,1 0 0,0 0 0,51 25 0,-46-23 0,76 25 0,16 6 0,-90-29-273,1 0 0,-1 0 0,0 1 0,13 10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2:59.99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8:00.836"/>
    </inkml:context>
    <inkml:brush xml:id="br0">
      <inkml:brushProperty name="width" value="0.2" units="cm"/>
      <inkml:brushProperty name="height" value="0.2" units="cm"/>
      <inkml:brushProperty name="color" value="#FFFFFF"/>
    </inkml:brush>
  </inkml:definitions>
  <inkml:trace contextRef="#ctx0" brushRef="#br0">92 102 24575,'5'1'0,"-1"0"0,0 0 0,0 1 0,0-1 0,0 1 0,0 0 0,0 1 0,6 3 0,9 6 0,-5-5 0,0-1 0,0 0 0,0-1 0,1 0 0,0-1 0,0-1 0,28 3 0,-112-36 0,4 3 0,-98-58 0,175 83 0,10 3 0,7 7 0,0-2 0,1-1 0,46 1 0,94-7 0,-62-1 0,-83 3 0,0-2 0,0 0 0,1-1 0,-1-2 0,-1 0 0,42-14 0,-49 13 0,0 1 0,1 0 0,-1 2 0,1-1 0,22 2 0,0-2 0,-20 0-1365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8:08.398"/>
    </inkml:context>
    <inkml:brush xml:id="br0">
      <inkml:brushProperty name="width" value="0.2" units="cm"/>
      <inkml:brushProperty name="height" value="0.2" units="cm"/>
      <inkml:brushProperty name="color" value="#FFFFFF"/>
    </inkml:brush>
  </inkml:definitions>
  <inkml:trace contextRef="#ctx0" brushRef="#br0">29 1 24575,'5'1'0,"0"1"0,-1 1 0,1-1 0,-1 1 0,0-1 0,0 1 0,0 0 0,0 1 0,0-1 0,-1 1 0,6 7 0,1 0 0,-5-7 0,-1 1 0,1-1 0,0-1 0,0 1 0,0-1 0,1 0 0,-1 0 0,1 0 0,0-1 0,0 1 0,0-2 0,0 1 0,0-1 0,0 0 0,0 0 0,11 0 0,-6-2 0,1 0 0,0-1 0,-1 0 0,0-1 0,0 0 0,0-1 0,0 0 0,11-7 0,-11 7 0,-1 0 0,1 0 0,0 1 0,0 1 0,0 0 0,0 0 0,12 1 0,84 3 0,-42 1 0,8-5 0,69 4 0,-140-2 0,0 0 0,0 0 0,0 1 0,0-1 0,0 0 0,0 1 0,0 0 0,0-1 0,0 1 0,0 0 0,0 0 0,0 0 0,-1 0 0,1 0 0,0 0 0,-1 1 0,1-1 0,-1 0 0,1 1 0,1 2 0,-2-2 0,-1-1 0,1 1 0,-1 0 0,1 0 0,-1-1 0,0 1 0,1 0 0,-1 0 0,0 0 0,0 0 0,0-1 0,-1 1 0,1 0 0,0 0 0,-1 0 0,1-1 0,-1 1 0,-1 2 0,0 1 0,0-1 0,0 0 0,-1 0 0,0 0 0,0 0 0,0 0 0,0-1 0,0 1 0,-1-1 0,1 0 0,-1 0 0,0 0 0,0-1 0,0 1 0,-1-1 0,-7 3 0,-13 0 0,-1-2 0,1-1 0,-1-1 0,0-1 0,-30-4 0,-25 0 0,23 5 0,16 0 0,1-2 0,-53-7 0,79 6 0,1-2 0,1 1 0,-1-2 0,1 1 0,-1-2 0,1 0 0,1 0 0,-1-2 0,1 1 0,-17-15 0,-81-63-1365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8:12.778"/>
    </inkml:context>
    <inkml:brush xml:id="br0">
      <inkml:brushProperty name="width" value="0.2" units="cm"/>
      <inkml:brushProperty name="height" value="0.2" units="cm"/>
      <inkml:brushProperty name="color" value="#FFFFFF"/>
    </inkml:brush>
  </inkml:definitions>
  <inkml:trace contextRef="#ctx0" brushRef="#br0">660 265 24575,'-54'-1'0,"23"-1"0,0 2 0,0 1 0,1 1 0,-1 2 0,1 1 0,-44 13 0,48-11 0,0-2 0,0 0 0,0-2 0,0 0 0,0-2 0,-46-4 0,12 2 0,56 1 0,0-1 0,0 1 0,0 0 0,-1-1 0,1 0 0,0 0 0,1 0 0,-1-1 0,0 0 0,0 1 0,-4-4 0,7 4 0,0 1 0,1 0 0,-1-1 0,1 1 0,-1-1 0,1 1 0,0-1 0,-1 1 0,1-1 0,-1 0 0,1 1 0,0-1 0,-1 1 0,1-1 0,0 0 0,0 1 0,0-1 0,-1 0 0,1 1 0,0-1 0,0 0 0,0 1 0,0-1 0,0 0 0,0 1 0,1-2 0,0 0 0,-1 0 0,1 1 0,1-1 0,-1 1 0,0-1 0,0 1 0,1-1 0,-1 1 0,0-1 0,1 1 0,-1 0 0,1 0 0,0 0 0,2-1 0,8-5 0,1 1 0,0 0 0,0 1 0,1 1 0,0 0 0,-1 1 0,1 0 0,17-1 0,14 2 0,56 4 0,-56 0 0,51-4 0,-90 1 0,0 0 0,0-1 0,0 1 0,0-1 0,0 0 0,0-1 0,-1 0 0,1 0 0,-1 0 0,0 0 0,5-5 0,52-51 0,-6 6 0,-34 34-109,-16 13 4,0 1 1,1 0-1,0 0 0,0 0 1,0 1-1,0-1 0,1 2 1,-1-1-1,1 1 0,0 0 1,13-2-1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8:15.849"/>
    </inkml:context>
    <inkml:brush xml:id="br0">
      <inkml:brushProperty name="width" value="0.2" units="cm"/>
      <inkml:brushProperty name="height" value="0.2" units="cm"/>
      <inkml:brushProperty name="color" value="#FFFFFF"/>
    </inkml:brush>
  </inkml:definitions>
  <inkml:trace contextRef="#ctx0" brushRef="#br0">0 35 24575,'23'1'0,"0"1"0,0 1 0,0 1 0,21 7 0,-62-6 0,11-6 0,20-4 0,18-3 0,1 2 0,-1 1 0,1 2 0,0 1 0,0 1 0,43 5 0,-22-1 0,57-6 0,11-20 0,-113 23-120,-5 0 17,1 0-1,-1 0 0,1-1 0,-1 1 0,1-1 1,-1 0-1,1 0 0,-1 0 0,0 0 1,1-1-1,2-1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8:22.030"/>
    </inkml:context>
    <inkml:brush xml:id="br0">
      <inkml:brushProperty name="width" value="0.2" units="cm"/>
      <inkml:brushProperty name="height" value="0.2" units="cm"/>
      <inkml:brushProperty name="color" value="#FFFFFF"/>
    </inkml:brush>
  </inkml:definitions>
  <inkml:trace contextRef="#ctx0" brushRef="#br0">0 45 24575,'15'1'0,"0"0"0,-1 1 0,18 5 0,35 5 0,21-7 0,113-10 0,-136-7 0,-47 8 0,-1 1 0,27-2 0,-23 4 0,-9 0 0,-1 1 0,1 0 0,18 3 0,-30-3 0,1 0 0,-1 0 0,0 0 0,1 0 0,-1 0 0,0 0 0,0 0 0,1 0 0,-1 1 0,0-1 0,0 0 0,0 0 0,1 0 0,-1 0 0,0 1 0,0-1 0,0 0 0,1 0 0,-1 0 0,0 1 0,0-1 0,0 0 0,0 0 0,0 1 0,0-1 0,0 0 0,1 0 0,-1 1 0,0-1 0,0 0 0,0 0 0,0 1 0,0-1 0,0 0 0,0 1 0,0-1 0,0 0 0,0 0 0,-1 1 0,1-1 0,0 0 0,0 0 0,0 1 0,0-1 0,0 0 0,0 0 0,-1 1 0,1-1 0,0 0 0,0 0 0,0 0 0,0 1 0,-1-1 0,1 0 0,0 0 0,0 0 0,-1 0 0,1 0 0,0 1 0,-15 11 0,-5-1 0,0 0 0,-1-2 0,0 0 0,0-1 0,-1-2 0,0 0 0,0-1 0,-1-1 0,1-1 0,-1-1 0,1-2 0,-33-1 0,53 1 0,1 0 0,0 0 0,-1 0 0,1 0 0,-1-1 0,1 1 0,0 0 0,-1 0 0,1-1 0,0 1 0,0-1 0,-1 1 0,1-1 0,0 0 0,0 1 0,0-1 0,-1 0 0,1 0 0,-1-1 0,2 1 0,0 0 0,1 1 0,-1-1 0,0 0 0,0 0 0,1 1 0,-1-1 0,0 0 0,1 1 0,-1-1 0,1 1 0,-1-1 0,1 0 0,-1 1 0,1-1 0,-1 1 0,1 0 0,-1-1 0,1 1 0,0-1 0,-1 1 0,1 0 0,0-1 0,0 1 0,8-4 0,0 0 0,-1 0 0,1 1 0,13-3 0,29 1 0,1 1 0,86 6 0,-35 1 0,-62-3 0,-9 1 0,1-1 0,-1-1 0,0-2 0,0-1 0,56-15 0,-56 9 0,-25 9 0,-1 0 0,1-1 0,0-1 0,-1 1 0,1-1 0,-1 0 0,0 0 0,0-1 0,0 1 0,0-1 0,8-9 0,1-1-1365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8:26.525"/>
    </inkml:context>
    <inkml:brush xml:id="br0">
      <inkml:brushProperty name="width" value="0.2" units="cm"/>
      <inkml:brushProperty name="height" value="0.2" units="cm"/>
      <inkml:brushProperty name="color" value="#FFFFFF"/>
    </inkml:brush>
  </inkml:definitions>
  <inkml:trace contextRef="#ctx0" brushRef="#br0">814 27 24575,'-125'-3'0,"-136"6"0,198 9 0,45-8 0,1-1 0,-27 2 0,-21-5 0,48 0 0,45 0 0,412 0 0,-427 1 0,1 1 0,-1 1 0,1 0 0,-1 1 0,0 1 0,0 0 0,-1 0 0,17 11 0,12 3 0,-40-18 0,0-1 0,0 0 0,1 1 0,-1-1 0,0 1 0,0 0 0,0-1 0,0 1 0,0 0 0,0 0 0,0-1 0,0 1 0,0 0 0,-1 0 0,1 0 0,0 0 0,0 0 0,-1 0 0,1 0 0,-1 0 0,1 1 0,-1-1 0,1 2 0,-1-2 0,0 0 0,0 1 0,-1-1 0,1 0 0,-1 0 0,1 1 0,-1-1 0,1 0 0,-1 0 0,0 0 0,1 0 0,-1 0 0,0 0 0,0 0 0,0 0 0,0 0 0,0 0 0,-1 1 0,-5 3 0,0-1 0,-1 1 0,1-1 0,-1 0 0,-14 4 0,-22 2 0,0-1 0,-1-3 0,0-1 0,0-3 0,-61-4 0,43 2 0,56-1 0,0 1 0,1-1 0,-1 0 0,0-1 0,1 1 0,-1-1 0,1-1 0,0 1 0,0-1 0,0 0 0,-9-6 0,-3-5 0,0 0 0,-17-19 0,-16-13 0,35 33 30,-1 1 0,-1 0 0,-22-11 0,31 19-195,-1 0 0,0 1 0,0 0 0,-1 0 0,1 1 0,0 1 0,-1 0 0,-13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8:29.345"/>
    </inkml:context>
    <inkml:brush xml:id="br0">
      <inkml:brushProperty name="width" value="0.2" units="cm"/>
      <inkml:brushProperty name="height" value="0.2" units="cm"/>
      <inkml:brushProperty name="color" value="#FFFFFF"/>
    </inkml:brush>
  </inkml:definitions>
  <inkml:trace contextRef="#ctx0" brushRef="#br0">0 97 24575,'12'1'0,"-1"0"0,1 1 0,-1 1 0,19 6 0,10 3 0,28 1 0,85 24 0,-130-30 0,162 60 0,-169-62 0,0 0 0,1-2 0,0 0 0,0 0 0,0-2 0,0 0 0,0-1 0,24-3 0,7 1 0,-45 2 0,1 0 0,0 0 0,0-1 0,-1 1 0,1-1 0,0 0 0,-1 0 0,1-1 0,-1 1 0,1-1 0,-1 1 0,0-1 0,0 0 0,1 0 0,-1-1 0,3-2 0,-5 3 0,1 0 0,-1 0 0,1 0 0,-1 0 0,0 0 0,0 0 0,0-1 0,0 1 0,0 0 0,-1-1 0,1 1 0,-1-1 0,1 1 0,-1-1 0,0 1 0,0-1 0,0 1 0,0-1 0,0 1 0,-1-1 0,1 1 0,-1-1 0,0 1 0,1 0 0,-3-4 0,0 0 0,-1 0 0,1 0 0,-1 1 0,0-1 0,-1 1 0,1 0 0,-1 0 0,0 1 0,-1-1 0,1 1 0,-1 0 0,1 1 0,-1-1 0,0 1 0,-9-3 0,-12-4 0,0 0 0,-32-6 0,58 16 0,-38-7 0,-1 2 0,0 2 0,-80 3 0,112 0 0,202-14 0,-166 10 0,48-9 0,1 4 0,84 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8:33.351"/>
    </inkml:context>
    <inkml:brush xml:id="br0">
      <inkml:brushProperty name="width" value="0.2" units="cm"/>
      <inkml:brushProperty name="height" value="0.2" units="cm"/>
      <inkml:brushProperty name="color" value="#FFFFFF"/>
    </inkml:brush>
  </inkml:definitions>
  <inkml:trace contextRef="#ctx0" brushRef="#br0">0 1 24575,'578'0'0,"-587"-1"0,1 2 0,0-1 0,0 1 0,0 0 0,0 1 0,-11 3 0,17-4 0,1-1 0,0 1 0,-1 0 0,1 0 0,-1-1 0,1 1 0,0 0 0,0 0 0,-1 0 0,1 1 0,0-1 0,0 0 0,0 0 0,0 0 0,0 1 0,0-1 0,1 1 0,-1-1 0,0 1 0,1-1 0,-1 1 0,1-1 0,0 1 0,-1-1 0,1 1 0,0-1 0,0 1 0,0 0 0,0-1 0,0 1 0,0-1 0,0 1 0,1 0 0,-1-1 0,1 1 0,-1-1 0,1 1 0,-1-1 0,1 1 0,1 1 0,0 0-72,-1 1 1,1-1-1,0 0 0,0 1 0,1-1 0,-1 0 0,1 0 0,-1-1 1,1 1-1,0 0 0,0-1 0,0 0 0,1 1 0,-1-1 0,0-1 1,1 1-1,0 0 0,6 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8:36.216"/>
    </inkml:context>
    <inkml:brush xml:id="br0">
      <inkml:brushProperty name="width" value="0.2" units="cm"/>
      <inkml:brushProperty name="height" value="0.2" units="cm"/>
      <inkml:brushProperty name="color" value="#FFFFFF"/>
    </inkml:brush>
  </inkml:definitions>
  <inkml:trace contextRef="#ctx0" brushRef="#br0">0 1 24575,'8'1'0,"-1"1"0,0 0 0,0 0 0,0 1 0,-1 0 0,1 0 0,0 1 0,-1-1 0,10 9 0,18 8 0,-20-13 0,0 0 0,0-1 0,1-1 0,0-1 0,1 0 0,-1-1 0,0 0 0,1-1 0,26-1 0,654-2-1365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8:38.841"/>
    </inkml:context>
    <inkml:brush xml:id="br0">
      <inkml:brushProperty name="width" value="0.2" units="cm"/>
      <inkml:brushProperty name="height" value="0.2" units="cm"/>
      <inkml:brushProperty name="color" value="#FFFFFF"/>
    </inkml:brush>
  </inkml:definitions>
  <inkml:trace contextRef="#ctx0" brushRef="#br0">0 26 24575,'38'0'0,"-1"2"0,60 10 0,-60-6 0,-1-2 0,2-1 0,-1-2 0,52-6 0,-66 2 0,0-2 0,32-10 0,-35 8 0,0 2 0,0 0 0,34-3 0,-31 7-1365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3:01.91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8:42.277"/>
    </inkml:context>
    <inkml:brush xml:id="br0">
      <inkml:brushProperty name="width" value="0.2" units="cm"/>
      <inkml:brushProperty name="height" value="0.2" units="cm"/>
      <inkml:brushProperty name="color" value="#FFFFFF"/>
    </inkml:brush>
  </inkml:definitions>
  <inkml:trace contextRef="#ctx0" brushRef="#br0">123 20 24575,'-4'0'0,"-5"0"0,-6 0 0,-4 0 0,1-4 0,0-2 0,-1 1 0,-1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3:03.34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3:06.75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3:08.451"/>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33.86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35.33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36.80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38.5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39.83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1:42.437"/>
    </inkml:context>
    <inkml:brush xml:id="br0">
      <inkml:brushProperty name="width" value="0.35" units="cm"/>
      <inkml:brushProperty name="height" value="0.35" units="cm"/>
      <inkml:brushProperty name="color" value="#FFFFFF"/>
    </inkml:brush>
  </inkml:definitions>
  <inkml:trace contextRef="#ctx0" brushRef="#br0">313 1 24575,'-4'0'0,"-5"0"0,-6 0 0,-4 0 0,-2 0 0,-3 0 0,0 0 0,-1 0 0,0 0 0,0 0 0,1 0 0,-1 0 0,1 0 0,0 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41.41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42.652"/>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44.07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45.545"/>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47.01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50.71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8:52.64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06.261"/>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07.58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08.84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2:05.721"/>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10.310"/>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11.403"/>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12.95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14.34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17.93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19.31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47.34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49.17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51.68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9:53.956"/>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2:07.251"/>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0:10.551"/>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0:12.259"/>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0:28.241"/>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0:29.720"/>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0:30.093"/>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0:30.436"/>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0:35.151"/>
    </inkml:context>
    <inkml:brush xml:id="br0">
      <inkml:brushProperty name="width" value="0.1" units="cm"/>
      <inkml:brushProperty name="height" value="0.1" units="cm"/>
      <inkml:brushProperty name="color" value="#FFFFFF"/>
    </inkml:brush>
  </inkml:definitions>
  <inkml:trace contextRef="#ctx0" brushRef="#br0">163 78 24575,'77'1'0,"86"-3"0,-42-22 0,-120 24 0,1 0 0,-1 0 0,1 0 0,-1 0 0,1-1 0,-1 1 0,1-1 0,-1 1 0,1-1 0,-1 0 0,1 1 0,-1-1 0,0 0 0,1 0 0,-1 0 0,0 0 0,0 0 0,0 0 0,0 0 0,0 0 0,0-1 0,0 1 0,0 0 0,0-1 0,0-1 0,-1 2 0,0 0 0,-1 0 0,1-1 0,0 1 0,-1 0 0,1 0 0,-1 0 0,0 0 0,1 0 0,-1 0 0,0 0 0,0 0 0,1 0 0,-1 0 0,0 1 0,0-1 0,0 0 0,0 0 0,0 1 0,0-1 0,0 1 0,0-1 0,0 1 0,0-1 0,-1 1 0,1 0 0,0-1 0,0 1 0,0 0 0,-1 0 0,1 0 0,-2 0 0,-42-5 0,1 2 0,-89 6 0,33 0 0,79-3 0,1 1 0,-1 1 0,-26 5 0,39-5 0,-1 0 0,1 1 0,0 0 0,0 0 0,1 1 0,-1 0 0,1 1 0,-1-1 0,2 1 0,-12 10 0,22-12 0,14-5 0,19-4 0,-2-5 0,-24 7 0,0 1 0,0 0 0,1 0 0,12 0 0,-20 3 0,0 0 0,0 0 0,0 0 0,0 1 0,0 0 0,0-1 0,0 2 0,0-1 0,0 0 0,0 1 0,0 0 0,-1 0 0,1 0 0,-1 0 0,6 4 0,-9-6 0,0 1 0,1-1 0,-1 0 0,0 0 0,0 0 0,1 1 0,-1-1 0,0 0 0,0 0 0,1 0 0,-1 1 0,0-1 0,0 0 0,1 1 0,-1-1 0,0 0 0,0 1 0,0-1 0,0 0 0,0 0 0,0 1 0,0-1 0,1 0 0,-1 1 0,0-1 0,0 0 0,0 1 0,0-1 0,0 1 0,0-1 0,-1 0 0,1 1 0,0-1 0,0 0 0,0 1 0,0-1 0,0 0 0,0 0 0,0 1 0,-1-1 0,1 0 0,0 1 0,0-1 0,-1 0 0,1 0 0,0 1 0,-1-1 0,-20 11 0,19-10 0,-1 0 0,1-1 0,0 1 0,-1 0 0,1 1 0,0-1 0,0 0 0,0 1 0,0-1 0,0 1 0,0 0 0,0-1 0,0 1 0,-1 3 0,2-4 0,1 0 0,0 0 0,0 0 0,0 0 0,0 1 0,0-1 0,0 0 0,0 0 0,0 0 0,0 0 0,0 0 0,0 0 0,1 1 0,-1-1 0,1 0 0,-1 0 0,1 0 0,-1 0 0,1 0 0,-1 0 0,1-1 0,0 1 0,-1 0 0,2 1 0,29 18 0,-18-15 0,-1-1 0,1 0 0,19 3 0,-12-5 0,0-1 0,0 0 0,0-2 0,0 0 0,0-1 0,0-1 0,0-1 0,-1-1 0,0 0 0,0-2 0,31-14 0,-8 4 0,79-20 0,-111 34 0,-1-1 0,1-1 0,-1 1 0,15-11 0,-20 12 0,1-1 0,0 1 0,0-1 0,1 1 0,-1 1 0,1-1 0,-1 1 0,1 0 0,0 0 0,0 1 0,0 0 0,0 0 0,0 0 0,0 0 0,11 2 0,-17-1 0,0 0 0,1 0 0,-1 0 0,1 0 0,-1 0 0,0 1 0,1-1 0,-1 0 0,1 0 0,-1 1 0,0-1 0,0 0 0,1 0 0,-1 1 0,0-1 0,1 0 0,-1 1 0,0-1 0,0 1 0,0-1 0,1 0 0,-1 1 0,0-1 0,0 1 0,0-1 0,0 0 0,0 1 0,0-1 0,0 1 0,0-1 0,0 1 0,0-1 0,0 0 0,0 1 0,0-1 0,0 1 0,0-1 0,0 1 0,0-1 0,0 0 0,-1 1 0,1-1 0,0 0 0,0 1 0,-1-1 0,1 0 0,0 1 0,0-1 0,-1 0 0,1 1 0,-1-1 0,-21 26 0,13-16 0,4-3-91,0 0 0,-1 0 0,1-1 0,-1 1 0,0-1 0,-1-1 0,0 1 0,1-1 0,-2 0 0,1-1 0,0 0 0,-1 0 0,0 0 0,-16 4 0,6-5-6735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1:06.143"/>
    </inkml:context>
    <inkml:brush xml:id="br0">
      <inkml:brushProperty name="width" value="0.1" units="cm"/>
      <inkml:brushProperty name="height" value="0.1" units="cm"/>
      <inkml:brushProperty name="color" value="#FFFFFF"/>
    </inkml:brush>
  </inkml:definitions>
  <inkml:trace contextRef="#ctx0" brushRef="#br0">0 75 24575,'291'-1'0,"-315"-3"0,0-1 0,-24-9 0,30 7 0,-1 2 0,0 1 0,-1 0 0,-28-2 0,16 6 0,24 1 0,24-1 0,93 1 0,-106 2 0,-8 5 0,-5 8 0,10-15 0,0-1 0,-1 1 0,1-1 0,0 1 0,0-1 0,0 1 0,1-1 0,-1 1 0,0-1 0,0 1 0,0-1 0,0 1 0,0-1 0,1 1 0,-1-1 0,0 1 0,0-1 0,1 1 0,-1-1 0,0 1 0,1-1 0,-1 0 0,0 1 0,1-1 0,-1 0 0,1 1 0,-1-1 0,0 0 0,1 1 0,-1-1 0,1 0 0,-1 0 0,1 0 0,-1 0 0,2 1 0,12 2 0,0 0 0,1 0 0,0-2 0,-1 0 0,1 0 0,0-1 0,20-4 0,11 2 0,-6 2 0,-21 0 0,-48 0 0,-58-2 0,-98 4 0,184-2 0,-1 0 0,1 0 0,-1 0 0,1 0 0,-1 1 0,0-1 0,1 0 0,-1 1 0,1-1 0,0 1 0,-1 0 0,1-1 0,-1 1 0,1 0 0,0 0 0,0 0 0,-1 0 0,1 0 0,0 0 0,0 0 0,0 0 0,0 0 0,0 1 0,0-1 0,0 0 0,1 1 0,-1-1 0,0 0 0,1 1 0,-1-1 0,1 1 0,0-1 0,-1 1 0,1-1 0,0 1 0,0-1 0,0 1 0,0 0 0,0 1 0,1 0 0,-1-1 0,1 1 0,0 0 0,0-1 0,0 1 0,0-1 0,1 1 0,-1-1 0,1 0 0,-1 0 0,1 1 0,0-1 0,0 0 0,0 0 0,0-1 0,0 1 0,0 0 0,0-1 0,1 1 0,-1-1 0,0 0 0,4 1 0,0 0 0,0 0 0,0 0 0,1-1 0,-1 0 0,0-1 0,1 1 0,-1-1 0,1-1 0,-1 1 0,0-1 0,12-2 0,0-3 0,0 0 0,27-14 0,-32 13 0,0 1 0,0 0 0,1 1 0,-1 1 0,1 0 0,25-3 0,106 8 0,-92 2 0,60-6 0,-78-4 0,-34 7 0,0-1 0,1 1 0,-1-1 0,0 1 0,1-1 0,-1 0 0,0 1 0,0-1 0,1 0 0,-1 0 0,0 0 0,0 0 0,0 0 0,0 0 0,0 0 0,0 0 0,-1 0 0,1 0 0,0 0 0,-1-1 0,2-1 0,-2 3 0,-1-1 0,1 0 0,0 0 0,0 1 0,0-1 0,-1 0 0,1 0 0,-1 1 0,1-1 0,0 0 0,-1 1 0,1-1 0,-1 0 0,1 1 0,-1-1 0,0 1 0,1-1 0,-1 1 0,0-1 0,1 1 0,-1 0 0,0-1 0,1 1 0,-1 0 0,0-1 0,0 1 0,1 0 0,-1 0 0,0 0 0,0-1 0,-1 1 0,-30-4 0,30 4 0,-70 0 0,-19-1 0,82 0 0,1 0 0,0 0 0,0-1 0,0 0 0,0-1 0,0 1 0,1-2 0,-12-5 0,7 0 0,-14-6 0,18 20 0,5 15 0,3-18 0,1 1 0,-1 0 0,1-1 0,0 1 0,0-1 0,0 0 0,0 1 0,0-1 0,0 0 0,0 1 0,1-1 0,-1 0 0,1 0 0,0 0 0,0 0 0,0-1 0,0 1 0,0 0 0,0-1 0,0 1 0,0-1 0,0 0 0,1 0 0,4 2 0,7 3 0,1-1 0,1-1 0,15 3 0,-6-2 0,58 23 0,-55-17 0,-1-2 0,34 7 0,-58-15 0,-1-1 0,1 1 0,-1-1 0,1 0 0,0 1 0,-1-1 0,1 0 0,-1-1 0,1 1 0,0 0 0,-1-1 0,1 1 0,-1-1 0,1 0 0,-1 0 0,4-2 0,-6 3 0,0-1 0,0 1 0,0 0 0,0-1 0,-1 1 0,1-1 0,0 1 0,0-1 0,-1 1 0,1 0 0,0-1 0,0 1 0,-1 0 0,1-1 0,0 1 0,-1 0 0,1-1 0,-1 1 0,1 0 0,0 0 0,-1 0 0,1-1 0,-1 1 0,1 0 0,-1 0 0,1 0 0,0 0 0,-1 0 0,1 0 0,-1 0 0,1 0 0,-1 0 0,1 0 0,-1 0 0,0 0 0,-21-4 0,-53-1 0,-83 5 0,60 2 0,93-3 0,0 1 0,0 0 0,0 0 0,0 1 0,0-1 0,0 1 0,0 0 0,0 1 0,0-1 0,0 1 0,1 0 0,-7 3 0,14-3 0,-1-1 0,1 0 0,0 0 0,0 0 0,-1 0 0,1 0 0,0-1 0,0 1 0,0-1 0,5 0 0,15 0 0,0-1 0,0-2 0,36-7 0,-6 1 0,-15 2 0,0-1 0,0-2 0,41-16 0,-66 18 0,-12 3 0,-24-2 0,-36 4 0,43 3 0,0 0 0,1 1 0,-1 1 0,0 0 0,1 1 0,0 0 0,0 2 0,0 0 0,-15 7 0,-33 14 0,46-20 0,1 0 0,0 1 0,0 1 0,1 1 0,-1 0 0,-17 15 0,33-24 0,0 0 0,0 0 0,0 0 0,1 0 0,-1 0 0,0 0 0,0 0 0,0 0 0,0 0 0,0 0 0,0 0 0,0 0 0,0 0 0,0 1 0,0-1 0,0 0 0,0 0 0,0 0 0,0 0 0,0 0 0,0 0 0,0 0 0,0 0 0,0 0 0,0 0 0,0 1 0,0-1 0,0 0 0,0 0 0,0 0 0,0 0 0,0 0 0,0 0 0,0 0 0,0 0 0,0 0 0,0 0 0,0 0 0,-1 0 0,1 1 0,0-1 0,0 0 0,0 0 0,15-6 0,28-14 0,-34 16 0,8-3-151,1 2-1,0 0 0,-1 1 0,1 0 1,1 2-1,-1 0 0,0 1 1,31 2-1,-28-1-6674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1:17.985"/>
    </inkml:context>
    <inkml:brush xml:id="br0">
      <inkml:brushProperty name="width" value="0.1" units="cm"/>
      <inkml:brushProperty name="height" value="0.1" units="cm"/>
      <inkml:brushProperty name="color" value="#FFFFFF"/>
    </inkml:brush>
  </inkml:definitions>
  <inkml:trace contextRef="#ctx0" brushRef="#br0">172 48 24575,'-50'-2'0,"28"1"0,-1 0 0,-39 5 0,62-4 0,0 0 0,0 0 0,0 0 0,-1 0 0,1 0 0,0 0 0,0 0 0,0 0 0,0 0 0,0 0 0,0 0 0,-1 0 0,1 0 0,0 0 0,0 0 0,0 0 0,0 0 0,0 0 0,-1 0 0,1 0 0,0 0 0,0 0 0,0 0 0,0 0 0,0 0 0,0 1 0,-1-1 0,1 0 0,0 0 0,0 0 0,0 0 0,0 0 0,0 0 0,0 0 0,0 0 0,0 1 0,0-1 0,0 0 0,0 0 0,0 0 0,-1 0 0,1 0 0,0 0 0,0 1 0,0-1 0,0 0 0,0 0 0,0 0 0,0 0 0,0 0 0,0 1 0,0-1 0,0 0 0,1 0 0,-1 0 0,0 0 0,9 6 0,16 2 0,0-5 0,0-1 0,37-3 0,-37 0 0,1 1 0,27 4 0,-53-5 0,0 1 0,1 0 0,-1 0 0,0 0 0,1 0 0,-1 0 0,0 0 0,0 0 0,1 0 0,-1 0 0,0 0 0,0 0 0,1 0 0,-1 0 0,0 0 0,1 0 0,-1 0 0,0 1 0,0-1 0,1 0 0,-1 0 0,0 0 0,0 0 0,1 0 0,-1 1 0,0-1 0,0 0 0,0 0 0,0 0 0,1 1 0,-1-1 0,0 0 0,0 0 0,0 1 0,0-1 0,0 0 0,1 0 0,-1 1 0,0-1 0,0 1 0,-12 5 0,-20 3 0,-73-7 0,12 0 0,91-3 0,1 1 0,-1 0 0,1 0 0,-1 0 0,1 0 0,-1 1 0,1-1 0,0 0 0,-1 1 0,1-1 0,0 1 0,-1-1 0,1 1 0,0 0 0,-1-1 0,1 1 0,0 0 0,-2 1 0,3-1 0,1 0 0,-1-1 0,0 1 0,0 0 0,1-1 0,-1 1 0,0 0 0,1-1 0,-1 1 0,0-1 0,1 1 0,-1-1 0,1 1 0,-1 0 0,1-1 0,-1 0 0,1 1 0,0-1 0,-1 1 0,1-1 0,-1 0 0,1 1 0,0-1 0,0 0 0,8 5 0,0-1 0,1-1 0,-1 1 0,11 1 0,-11-3 0,1-1 0,-1 0 0,0-1 0,1 1 0,-1-2 0,0 1 0,1-1 0,-1-1 0,0 0 0,0 0 0,0-1 0,0 0 0,0 0 0,0-1 0,-1 0 0,0-1 0,0 0 0,9-7 0,-7 6 0,1 0 0,0 0 0,1 1 0,-1 0 0,1 1 0,0 0 0,0 1 0,18-3 0,1 3 0,1 1 0,34 2 0,-85 9 0,-15 1 0,16-5 0,20-3 0,34-1 0,-5-2 0,-62 0 0,1 0 0,-34 0 0,59 1 0,0 1 0,1-1 0,-1 1 0,0 0 0,1 0 0,-1 1 0,1-1 0,0 1 0,-1 0 0,-4 3 0,9-4 0,0-1 0,1 1 0,-1-1 0,0 0 0,1 1 0,-1-1 0,0 1 0,1-1 0,-1 0 0,0 1 0,1-1 0,-1 1 0,1-1 0,-1 0 0,1 0 0,-1 1 0,0-1 0,1 0 0,-1 0 0,1 0 0,-1 1 0,1-1 0,-1 0 0,1 0 0,0 0 0,-1 0 0,1 0 0,-1 0 0,1 0 0,-1 0 0,1 0 0,-1 0 0,2-1 0,24 4 0,-18-2 0,1-2 0,0 1 0,0-1 0,0 0 0,0 0 0,-1-1 0,1-1 0,-1 1 0,1-2 0,-1 1 0,0-1 0,0 0 0,-1 0 0,1-1 0,12-11 0,-12 10 0,0 1 0,0 0 0,0 0 0,1 1 0,-1 0 0,1 0 0,0 1 0,0 0 0,0 1 0,0 0 0,11-1 0,-11 6 0,-17 4 0,-20 6 0,26-12 0,-84 42 0,80-40 0,0 0 0,0 1 0,0 0 0,0-1 0,1 2 0,-1-1 0,1 1 0,0 0 0,1 0 0,-1 0 0,-5 9 0,91-69 0,-72 51 12,0-1 0,1 2 0,-1-1-1,1 1 1,-1 0 0,18-2 0,17-4-1460,-28 4-5378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1:21.678"/>
    </inkml:context>
    <inkml:brush xml:id="br0">
      <inkml:brushProperty name="width" value="0.1" units="cm"/>
      <inkml:brushProperty name="height" value="0.1" units="cm"/>
      <inkml:brushProperty name="color" value="#FFFFFF"/>
    </inkml:brush>
  </inkml:definitions>
  <inkml:trace contextRef="#ctx0" brushRef="#br0">0 1 24575,'158'0'0,"-158"0"0,0 0 0,0 0 0,0 0 0,0 0 0,0 0 0,1 0 0,-1 0 0,0 0 0,0 0 0,0 1 0,0-1 0,0 0 0,0 0 0,0 0 0,0 0 0,0 0 0,1 0 0,-1 0 0,0 1 0,0-1 0,0 0 0,0 0 0,0 0 0,0 0 0,0 0 0,0 1 0,0-1 0,0 0 0,0 0 0,0 0 0,0 0 0,0 0 0,0 1 0,0-1 0,-1 0 0,1 0 0,0 0 0,0 0 0,0 0 0,0 0 0,0 1 0,0-1 0,0 0 0,0 0 0,0 0 0,0 0 0,-1 0 0,1 0 0,0 0 0,0 0 0,0 0 0,0 0 0,0 1 0,0-1 0,-1 0 0,-11 14 0,-17 11 0,21-21-136,1 0-1,-1 0 1,1-1-1,-1 0 1,0-1-1,0 0 1,0 0-1,-1 0 0,-9 0 1,-4-1-6690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2:08.959"/>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1:31.897"/>
    </inkml:context>
    <inkml:brush xml:id="br0">
      <inkml:brushProperty name="width" value="0.1" units="cm"/>
      <inkml:brushProperty name="height" value="0.1" units="cm"/>
      <inkml:brushProperty name="color" value="#FFFFFF"/>
    </inkml:brush>
  </inkml:definitions>
  <inkml:trace contextRef="#ctx0" brushRef="#br0">169 115 24575,'-50'-2'0,"24"1"0,1 1 0,-32 3 0,57-3 0,0 0 0,-1 0 0,1 0 0,-1 0 0,1 1 0,-1-1 0,1 0 0,-1 0 0,1 0 0,0 0 0,-1 1 0,1-1 0,-1 0 0,1 0 0,0 0 0,-1 1 0,1-1 0,0 0 0,-1 1 0,1-1 0,0 0 0,0 1 0,-1-1 0,1 1 0,0-1 0,0 0 0,0 1 0,-1-1 0,1 1 0,0-1 0,0 0 0,0 1 0,0 0 0,6 16 0,21 12 0,-20-25 0,0-1 0,0 0 0,1 0 0,-1-1 0,1 0 0,0 0 0,0-1 0,0 0 0,7 0 0,81-4 0,-43 0 0,-40 3 0,-1-1 0,1 0 0,-1 0 0,18-5 0,-29 5 0,1 1 0,0 0 0,0-1 0,0 1 0,0-1 0,-1 0 0,1 0 0,0 0 0,-1 1 0,1-2 0,-1 1 0,1 0 0,-1 0 0,1 0 0,-1-1 0,0 1 0,1 0 0,-1-1 0,0 1 0,0-1 0,0 0 0,0 1 0,-1-1 0,1 0 0,0 0 0,-1 1 0,1-1 0,-1 0 0,1 0 0,-1 0 0,0 0 0,0 0 0,0 0 0,0 1 0,0-1 0,0 0 0,-1 0 0,1 0 0,-1-2 0,-10-16 0,1-2 0,11 21 0,-1 1 0,1-1 0,-1 0 0,1 0 0,-1 0 0,1 1 0,-1-1 0,1 0 0,0 1 0,-1-1 0,1 1 0,0-1 0,0 1 0,-1-1 0,1 1 0,0-1 0,0 1 0,0 0 0,0-1 0,0 1 0,0 0 0,-1 0 0,1-1 0,0 1 0,0 0 0,0 0 0,0 0 0,2 1 0,36-4 0,67 4 0,-34 2 0,-23 1 0,-46-4 0,0 1 0,0-1 0,0 1 0,1 0 0,-1 0 0,0 0 0,0 1 0,-1-1 0,1 1 0,0-1 0,0 1 0,3 4 0,-5-6 0,-1 0 0,0 1 0,0-1 0,1 0 0,-1 1 0,0-1 0,0 1 0,0-1 0,0 0 0,0 1 0,0-1 0,0 1 0,1-1 0,-1 1 0,0-1 0,0 0 0,0 1 0,-1-1 0,1 1 0,0-1 0,0 1 0,0-1 0,0 0 0,0 1 0,0-1 0,-1 1 0,1-1 0,0 0 0,0 1 0,-1-1 0,1 0 0,0 1 0,0-1 0,-1 0 0,1 1 0,0-1 0,-1 0 0,1 0 0,-1 1 0,1-1 0,0 0 0,-1 0 0,1 0 0,-1 0 0,1 1 0,0-1 0,-1 0 0,0 0 0,-25 7 0,21-6 0,-28 8 0,-38 17 0,-28 8 0,98-34 0,0 0 0,0 0 0,0 0 0,0 0 0,0 0 0,0 0 0,0 0 0,0 1 0,0-1 0,0 0 0,0 1 0,1-1 0,-1 1 0,0-1 0,0 1 0,0-1 0,1 1 0,-1 0 0,0-1 0,1 1 0,-1 0 0,1-1 0,-2 2 0,18 7 0,36 0 0,-26-9 0,-1-1 0,1-1 0,0-2 0,47-12 0,-56 8 0,-26 0 0,-29 0 0,25 7 0,-25-1 0,1-2 0,-1-1 0,1-2 0,-46-16 0,77 21 10,1-1-1,0 0 0,0 0 1,1-1-1,-1 0 0,1 0 1,-1 0-1,1 0 0,0 0 0,1-1 1,-1 0-1,1 0 0,-5-9 1,6 9-146,-1 0 0,-1-1 0,1 1 0,-1 0 0,0 1 0,0-1 0,0 1 0,-1 0 0,0 0 0,-9-6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1:35.796"/>
    </inkml:context>
    <inkml:brush xml:id="br0">
      <inkml:brushProperty name="width" value="0.1" units="cm"/>
      <inkml:brushProperty name="height" value="0.1" units="cm"/>
      <inkml:brushProperty name="color" value="#FFFFFF"/>
    </inkml:brush>
  </inkml:definitions>
  <inkml:trace contextRef="#ctx0" brushRef="#br0">0 283 24575,'15'-1'0,"0"-1"0,-1 0 0,18-5 0,35-5 0,-34 10 0,1-1 0,-1-2 0,61-16 0,-73 16 0,1 1 0,0 0 0,0 2 0,0 1 0,25 1 0,36-1 0,-81 1 0,-1 0 0,1 0 0,-1 0 0,1 0 0,-1-1 0,1 1 0,-1 0 0,1 0 0,-1-1 0,0 1 0,1-1 0,-1 1 0,1-1 0,-1 0 0,0 0 0,3-1 0,-5 1 0,1 1 0,0-1 0,0 0 0,0 1 0,-1-1 0,1 1 0,0-1 0,-1 0 0,1 1 0,0-1 0,-1 1 0,1-1 0,-1 1 0,1 0 0,-1-1 0,1 1 0,-1-1 0,1 1 0,-1 0 0,1-1 0,-1 1 0,0 0 0,1 0 0,-1-1 0,0 1 0,-57-22 0,55 21 0,-30-8 0,1 2 0,-1 1 0,-64-3 0,-104 9 0,94 3 0,124-5 0,0-1 0,1 0 0,19-7 0,-4 2 0,18-2 0,68-3 0,-100 12 0,11-3 0,0 0 0,48-14 0,-75 17-59,0 0 0,0 0-1,0 0 1,-1 0-1,1 0 1,-1-1 0,1 1-1,-1-1 1,1 1 0,-1-1-1,0 0 1,0 0 0,0 0-1,0 0 1,0-1-1,0 1 1,-1-1 0,1 1-1,-1-1 1,0 1 0,1-1-1,0-4 1,2-10-6767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1:40.036"/>
    </inkml:context>
    <inkml:brush xml:id="br0">
      <inkml:brushProperty name="width" value="0.1" units="cm"/>
      <inkml:brushProperty name="height" value="0.1" units="cm"/>
      <inkml:brushProperty name="color" value="#FFFFFF"/>
    </inkml:brush>
  </inkml:definitions>
  <inkml:trace contextRef="#ctx0" brushRef="#br0">172 76 24575,'-45'-2'0,"29"1"0,-1 0 0,1 1 0,-1 1 0,1 0 0,-18 5 0,33-6 0,1 0 0,0 0 0,-1 0 0,1 0 0,0 0 0,-1 0 0,1 0 0,0 0 0,-1 0 0,1 0 0,0 0 0,-1 0 0,1 0 0,0 0 0,-1 1 0,1-1 0,0 0 0,-1 0 0,1 0 0,0 0 0,0 1 0,-1-1 0,1 0 0,0 0 0,0 1 0,-1-1 0,1 0 0,0 1 0,0-1 0,0 0 0,0 0 0,-1 1 0,1-1 0,0 0 0,0 1 0,0-1 0,0 0 0,0 1 0,0-1 0,0 0 0,0 1 0,0-1 0,0 1 0,0-1 0,0 0 0,0 1 0,0-1 0,0 1 0,19 11 0,30 4 0,-7-11 0,1-2 0,49-3 0,-52-1 0,0 2 0,71 10 0,-82-6 0,0-1 0,1-2 0,-1-1 0,45-3 0,-50-5 0,-24 6 0,1 1 0,-1 0 0,0-1 0,1 1 0,-1 0 0,1-1 0,-1 1 0,0 0 0,1-1 0,-1 1 0,0-1 0,0 1 0,1-1 0,-1 1 0,0-1 0,0 1 0,0-1 0,1 1 0,-1-1 0,0 1 0,0-1 0,0 1 0,0-1 0,0 0 0,-1-1 0,0 0 0,0 0 0,0 0 0,0 1 0,0-1 0,0 0 0,-1 1 0,1-1 0,-1 1 0,1-1 0,-1 1 0,1 0 0,-1-1 0,0 1 0,0 0 0,0 0 0,-3-1 0,-41-22 0,-59-27 0,92 46 0,0 0 0,-1 2 0,1-1 0,-1 2 0,0 0 0,-19-1 0,9 3 0,-3-1 0,-50 5 0,69-3 0,0 1 0,0 0 0,0 0 0,0 1 0,0 0 0,0 0 0,1 0 0,-1 1 0,1 1 0,-9 6 0,-12 10 0,23-19 0,1 0 0,0 1 0,0 0 0,0 0 0,0 0 0,1 0 0,-1 1 0,1-1 0,0 1 0,0 0 0,0 0 0,0 0 0,1 0 0,-1 1 0,1-1 0,0 1 0,1-1 0,-1 1 0,1 0 0,-1 5 0,1-4 0,0 1 0,1 0 0,0-1 0,0 1 0,1 0 0,0-1 0,0 1 0,0 0 0,1-1 0,0 1 0,0-1 0,6 10 0,-6-12 0,1-1 0,-1 1 0,1-1 0,0 0 0,0 1 0,0-1 0,0-1 0,1 1 0,-1 0 0,1-1 0,0 0 0,0 0 0,-1 0 0,1 0 0,1-1 0,-1 1 0,0-1 0,0 0 0,0 0 0,8 0 0,2 0 0,1-1 0,0-1 0,0 0 0,-1-1 0,1 0 0,-1-2 0,1 1 0,18-9 0,-23 8 0,0 0 0,0 0 0,-1-1 0,0-1 0,0 0 0,0 0 0,-1 0 0,0-1 0,0-1 0,-1 1 0,1-1 0,7-13 0,-14 20 0,-1 0 0,1 0 0,-1 0 0,0 0 0,1 0 0,-1 0 0,0 0 0,0 0 0,0-1 0,0 1 0,0 0 0,0 0 0,0 0 0,0 0 0,0 0 0,-1 0 0,1 0 0,0 0 0,-1 0 0,1 0 0,-1 0 0,1 0 0,-1 0 0,1 0 0,-1 0 0,0 0 0,1 0 0,-1 0 0,0 1 0,0-1 0,0 0 0,1 0 0,-1 1 0,0-1 0,0 1 0,0-1 0,0 1 0,0-1 0,0 1 0,-1 0 0,1-1 0,-1 1 0,-48-13 0,14 9 0,0 2 0,-37 4 0,72 2 0,10 5 0,19 14 0,-20-17 0,-3-2-78,0 2-39,2-1 0,-1 0 0,0 0 0,1 0 0,0-1 0,0 0 0,0-1 0,1 1 0,-1-1 0,13 3 0,0-3-6709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2:29.642"/>
    </inkml:context>
    <inkml:brush xml:id="br0">
      <inkml:brushProperty name="width" value="0.1" units="cm"/>
      <inkml:brushProperty name="height" value="0.1" units="cm"/>
      <inkml:brushProperty name="color" value="#FFFFFF"/>
    </inkml:brush>
  </inkml:definitions>
  <inkml:trace contextRef="#ctx0" brushRef="#br0">253 98 24575,'-69'-2'0,"-77"4"0,144-2 0,1 0 0,-1 0 0,1 0 0,-1 0 0,0 1 0,1-1 0,-1 0 0,1 1 0,-1-1 0,1 1 0,-1-1 0,1 1 0,-1 0 0,1-1 0,-1 1 0,1 0 0,0 0 0,0 0 0,-1 0 0,1 0 0,0 1 0,0-1 0,0 0 0,0 1 0,-1 1 0,2 0 0,-1-1 0,1 0 0,0 0 0,0 0 0,1 0 0,-1 0 0,0 1 0,1-1 0,-1 0 0,1 0 0,0 0 0,0 0 0,0 0 0,0 0 0,0 0 0,2 2 0,3 5 0,1 0 0,1 0 0,-1-1 0,2 0 0,-1 0 0,13 8 0,-17-13 0,1 0 0,-1-1 0,1 0 0,0 0 0,-1 0 0,1 0 0,0-1 0,0 0 0,0 0 0,0 0 0,0-1 0,1 0 0,-1 0 0,8-1 0,2-2 0,-1 0 0,0-1 0,23-10 0,-24 9 0,0 0 0,0 1 0,0 0 0,24-3 0,-9 7 0,-23 1 0,0 0 0,1-1 0,-1 0 0,0 0 0,0 0 0,0-1 0,0 0 0,0 0 0,0 0 0,0 0 0,-1-1 0,8-3 0,-12 5 0,0-1 0,0 1 0,0 0 0,0-1 0,0 1 0,0-1 0,0 1 0,0-1 0,0 1 0,0 0 0,0-1 0,0 1 0,0-1 0,-1 1 0,1 0 0,0-1 0,0 1 0,0-1 0,-1 1 0,1 0 0,0-1 0,0 1 0,-1 0 0,1 0 0,0-1 0,-1 1 0,1 0 0,0-1 0,-1 1 0,1 0 0,0 0 0,-1 0 0,1-1 0,-1 1 0,1 0 0,0 0 0,-1 0 0,-16-9 0,5 6 0,0 0 0,-1 0 0,1 1 0,-1 0 0,1 1 0,-20 1 0,17 1 0,1-2 0,0 0 0,-1-1 0,-13-3 0,28 5 0,-1 0 0,1 1 0,0-1 0,0 0 0,0 0 0,0 0 0,-1 0 0,1 0 0,0 0 0,0 0 0,0 0 0,0 0 0,-1 0 0,1 0 0,0 0 0,0 0 0,0 0 0,-1 0 0,1 0 0,0 0 0,0 0 0,0 0 0,0 0 0,-1 0 0,1-1 0,0 1 0,0 0 0,0 0 0,0 0 0,0 0 0,-1 0 0,1 0 0,0-1 0,0 1 0,0 0 0,0 0 0,0 0 0,0 0 0,0 0 0,0-1 0,-1 1 0,1 0 0,0 0 0,0 0 0,0-1 0,0 1 0,0 0 0,0 0 0,0 0 0,0 0 0,0-1 0,0 1 0,0 0 0,0 0 0,0 0 0,0 0 0,0-1 0,1 1 0,-1 0 0,0 0 0,0 0 0,0 0 0,0-1 0,0 1 0,18-6 0,24 0 0,242 4 0,-146 4 0,-133-2 0,-1 0 0,1 0 0,-1 1 0,1-1 0,-1 1 0,0 0 0,1 0 0,-1 1 0,6 2 0,-9-3 0,0 0 0,0-1 0,0 1 0,0 0 0,0 0 0,0 0 0,-1 0 0,1-1 0,0 1 0,-1 0 0,1 0 0,0 1 0,-1-1 0,1 0 0,-1 0 0,0 0 0,1 0 0,-1 0 0,0 0 0,0 1 0,0-1 0,1 0 0,-1 0 0,0 0 0,-1 1 0,1-1 0,0 0 0,0 0 0,0 0 0,-1 0 0,1 1 0,-1-1 0,1 0 0,-1 0 0,1 0 0,-1 0 0,0 0 0,1 0 0,-1 0 0,-1 1 0,-1 3 0,-1 0 0,0 0 0,0-1 0,0 1 0,-1-1 0,0 0 0,1 0 0,-1 0 0,-1-1 0,1 0 0,0 0 0,-1 0 0,0 0 0,1-1 0,-12 3 0,4-3 0,0 1 0,-1-2 0,1 0 0,0-1 0,-1 0 0,-17-3 0,28 3 0,1-1 0,0 1 0,-1-1 0,1 0 0,0 1 0,0-1 0,-1 0 0,1 0 0,0-1 0,0 1 0,0 0 0,0-1 0,0 0 0,1 1 0,-1-1 0,0 0 0,1 0 0,-1 1 0,1-1 0,0-1 0,-3-3 0,0-4 0,0 0 0,1 0 0,-4-21 0,-10-23 0,15 47-80,-1 1 0,-1 0-1,0 0 1,1 0 0,-2 0-1,1 1 1,-1-1 0,1 1-1,-2 0 1,1 1 0,0-1 0,-1 1-1,0 0 1,0 0 0,0 1-1,-13-5 1,3 4-6746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2:33.008"/>
    </inkml:context>
    <inkml:brush xml:id="br0">
      <inkml:brushProperty name="width" value="0.1" units="cm"/>
      <inkml:brushProperty name="height" value="0.1" units="cm"/>
      <inkml:brushProperty name="color" value="#FFFFFF"/>
    </inkml:brush>
  </inkml:definitions>
  <inkml:trace contextRef="#ctx0" brushRef="#br0">293 1 24575,'-26'1'0,"1"2"0,-1 0 0,0 2 0,1 1 0,0 1 0,1 1 0,-48 22 0,70-29 0,1-1 0,-1 1 0,0 0 0,1 0 0,-1 0 0,1 0 0,-1 0 0,1 0 0,-1 0 0,1 0 0,0 0 0,-1 1 0,1-1 0,0 0 0,0 1 0,0-1 0,0 1 0,0-1 0,-1 4 0,2-4 0,0 0 0,0 0 0,0 1 0,1-1 0,-1 0 0,0 0 0,1 0 0,-1 0 0,1 0 0,-1 0 0,1 1 0,-1-1 0,1 0 0,0 0 0,-1-1 0,1 1 0,0 0 0,0 0 0,0 0 0,0 0 0,1 0 0,8 6 0,0-2 0,0 0 0,0 0 0,18 6 0,15 4 0,-11-5 0,57 27 0,-89-37 0,0 0 0,0 0 0,0 0 0,0 0 0,-1 0 0,1 0 0,0 0 0,0 0 0,0 0 0,0 0 0,0 0 0,0 0 0,0 0 0,0 0 0,-1 0 0,1 0 0,0 0 0,0 0 0,0 0 0,0 0 0,0 0 0,0 0 0,0 1 0,0-1 0,0 0 0,0 0 0,0 0 0,-1 0 0,1 0 0,0 0 0,0 0 0,0 0 0,0 0 0,0 1 0,0-1 0,0 0 0,0 0 0,0 0 0,0 0 0,0 0 0,0 0 0,0 0 0,0 1 0,0-1 0,0 0 0,0 0 0,0 0 0,0 0 0,0 0 0,0 0 0,0 0 0,1 0 0,-1 0 0,0 1 0,0-1 0,0 0 0,0 0 0,0 0 0,0 0 0,0 0 0,0 0 0,0 0 0,0 0 0,0 0 0,1 0 0,-19 3 0,-18-1 0,-19 0 0,34-1 0,1 0 0,0-1 0,0-1 0,-40-8 0,60 10 0,0-1 0,-1 0 0,1 0 0,-1 0 0,1-1 0,0 1 0,-1 0 0,1 0 0,-1 0 0,1 0 0,0 0 0,-1 0 0,1 0 0,0-1 0,-1 1 0,1 0 0,0 0 0,-1 0 0,1-1 0,0 1 0,0 0 0,-1-1 0,1 1 0,0 0 0,0-1 0,-1 1 0,1 0 0,0-1 0,0 1 0,0 0 0,0-1 0,0 1 0,-1 0 0,1-1 0,0 1 0,0 0 0,0-1 0,0 1 0,0-1 0,0 0 0,16-11 0,28-6 0,-43 17 0,65-21 0,77-16 0,-112 32 0,0 2 0,0 0 0,0 2 0,61 5 0,-91-3 0,1-1 0,-1 1 0,0 0 0,0 0 0,0 0 0,1 1 0,-1-1 0,0 0 0,0 0 0,0 1 0,1-1 0,-1 1 0,0-1 0,0 1 0,0-1 0,0 1 0,0 0 0,0-1 0,0 1 0,0 0 0,0 0 0,0 0 0,0 0 0,-1 0 0,2 1 0,-2 0 0,0-1 0,-1 0 0,1 1 0,0-1 0,-1 0 0,1 0 0,-1 1 0,1-1 0,-1 0 0,0 0 0,1 0 0,-1 0 0,0 0 0,0 0 0,0 0 0,0 0 0,0 0 0,-2 1 0,-8 7 0,0-1 0,-1-1 0,-14 8 0,-95 34-1365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2:41.039"/>
    </inkml:context>
    <inkml:brush xml:id="br0">
      <inkml:brushProperty name="width" value="0.1" units="cm"/>
      <inkml:brushProperty name="height" value="0.1" units="cm"/>
      <inkml:brushProperty name="color" value="#FFFFFF"/>
    </inkml:brush>
  </inkml:definitions>
  <inkml:trace contextRef="#ctx0" brushRef="#br0">448 243 24575,'-16'-2'0,"-1"0"0,0 0 0,0-2 0,-28-10 0,-34-6 0,32 18 0,40 2 0,0 1 0,0-1 0,0 0 0,0-1 0,0 0 0,0 0 0,1 0 0,-1-1 0,0 0 0,0 0 0,1-1 0,0 0 0,-9-5 0,14 8 0,0-1 0,0 0 0,0 0 0,0 0 0,0 0 0,0 0 0,0 0 0,1 0 0,-1-1 0,0 1 0,0 0 0,1 0 0,-1-1 0,1 1 0,-1 0 0,1-1 0,0 1 0,0 0 0,-1-1 0,1 1 0,0 0 0,0-1 0,0 1 0,1-2 0,-1 1 0,1 0 0,0 0 0,0 0 0,1 0 0,-1 0 0,0 0 0,1 0 0,-1 0 0,1 1 0,-1-1 0,1 1 0,0-1 0,3-1 0,7-5 0,1 1 0,0 1 0,25-8 0,-28 10 0,-14 4 0,-1-1 0,1 1 0,-1-1 0,1 0 0,-1 0 0,1 0 0,0-1 0,0 0 0,-1 1 0,-5-5 0,4 3 0,0 0 0,0-1 0,0 1 0,0-1 0,0-1 0,1 1 0,-7-8 0,11 12 0,1-1 0,0 1 0,0 0 0,-1-1 0,1 1 0,0 0 0,0-1 0,0 1 0,0 0 0,0-1 0,-1 1 0,1 0 0,0-1 0,0 1 0,0 0 0,0-1 0,0 1 0,0 0 0,0-1 0,0 1 0,0-1 0,0 1 0,0 0 0,1-1 0,-1 1 0,0 0 0,0-1 0,0 1 0,0 0 0,1-1 0,-1 1 0,0 0 0,0-1 0,0 1 0,1 0 0,-1-1 0,18-5 0,22 3 0,-38 3 0,23 0 0,1 2 0,48 10 0,-42-6 0,3 1 0,67 21 0,-82-22 0,0-1 0,1-1 0,-1-1 0,1 0 0,0-2 0,0 0 0,-1-2 0,1 0 0,0-1 0,0-1 0,-1-1 0,27-9 0,-29 5 0,-18 8 0,0 0 0,0 0 0,0 0 0,0 0 0,0 0 0,0 0 0,1 0 0,-1 0 0,0 0 0,0 0 0,0 0 0,0-1 0,0 1 0,0 0 0,0 0 0,0 0 0,0 0 0,0 0 0,0 0 0,0 0 0,0 0 0,0-1 0,0 1 0,0 0 0,0 0 0,0 0 0,0 0 0,0 0 0,0 0 0,0 0 0,0 0 0,0 0 0,0-1 0,0 1 0,0 0 0,0 0 0,0 0 0,0 0 0,-1 0 0,1 0 0,0 0 0,0 0 0,0 0 0,0 0 0,0 0 0,0-1 0,0 1 0,0 0 0,0 0 0,0 0 0,0 0 0,-1 0 0,1 0 0,0 0 0,0 0 0,0 0 0,0 0 0,0 0 0,0 0 0,0 0 0,0 0 0,-1 0 0,1 0 0,0 0 0,0 0 0,0 0 0,0 0 0,-4 0 0,1 0 0,0 0 0,-1 1 0,1-1 0,0 1 0,-1-1 0,1 1 0,-6 2 0,-6 3 0,-29 12 0,-1-2 0,-60 14 0,75-26 0,0-2 0,-56-3 0,56 0 0,54 1 0,-2 0 0,0 0 0,0 2 0,0 0 0,-1 1 0,1 1 0,29 11 0,-37-10 0,1 0 0,0-1 0,0 0 0,0-1 0,0-1 0,0 0 0,1-1 0,-1-1 0,0 0 0,1-1 0,-1-1 0,15-3 0,-29 5 0,-1 0 0,1 0 0,-1 0 0,1 0 0,-1 0 0,1 0 0,-1 0 0,1-1 0,-1 1 0,1 0 0,-1 0 0,0 0 0,1 0 0,-1-1 0,1 1 0,-1 0 0,0-1 0,1 1 0,-1 0 0,0-1 0,1 1 0,-1 0 0,0-1 0,0 1 0,1 0 0,-1-1 0,0 1 0,0-1 0,1 0 0,-13-5 0,-23 0 0,-357 3 0,200 6 0,172-3 0,-46-2 0,63 2 0,1-1 0,-1 1 0,1-1 0,-1 1 0,1-1 0,-1 0 0,1 0 0,-1 0 0,1-1 0,0 1 0,-1 0 0,1-1 0,0 0 0,0 1 0,0-1 0,0 0 0,1 0 0,-1 0 0,0 0 0,-1-4 0,2 4 5,1 1-1,0-1 0,0 0 0,-1 0 1,1 0-1,0 0 0,1 0 0,-1 0 1,0 1-1,0-1 0,1 0 1,-1 0-1,1 0 0,0 1 0,0-1 1,-1 0-1,1 1 0,0-1 1,0 0-1,0 1 0,1-1 0,-1 1 1,0 0-1,1-1 0,-1 1 0,0 0 1,3-1-1,2-4-301,1 1 0,0 0 0,0 1 0,14-7 0,-4 4-6529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2:52.211"/>
    </inkml:context>
    <inkml:brush xml:id="br0">
      <inkml:brushProperty name="width" value="0.1" units="cm"/>
      <inkml:brushProperty name="height" value="0.1" units="cm"/>
      <inkml:brushProperty name="color" value="#FFFFFF"/>
    </inkml:brush>
  </inkml:definitions>
  <inkml:trace contextRef="#ctx0" brushRef="#br0">544 198 24575,'-374'0'0,"397"4"0,-23-4 0,1 0 0,-1 0 0,1 0 0,-1 0 0,1 0 0,-1 0 0,1 0 0,-1 0 0,1 0 0,-1 0 0,1 0 0,-1 0 0,1 1 0,-1-1 0,1 0 0,-1 0 0,1 0 0,-1 1 0,0-1 0,1 0 0,-1 1 0,1-1 0,-1 0 0,0 1 0,1-1 0,-1 1 0,0-1 0,1 0 0,-1 1 0,0-1 0,0 1 0,1-1 0,-1 1 0,0-1 0,0 2 0,-1-2 0,-1 0 0,1 1 0,-1-1 0,0 0 0,1 0 0,-1 0 0,1 0 0,-1 0 0,0 0 0,1-1 0,-1 1 0,1 0 0,-1-1 0,1 1 0,-1-1 0,-1 0 0,-29-13 0,29 12 0,-140-74 0,166 91 0,-7-3 0,2-1 0,-1-1 0,1 0 0,26 9 0,35 4 0,-59-20 0,-1 2 0,0 1 0,0 0 0,0 1 0,-1 1 0,0 1 0,0 1 0,18 13 0,-35-23 0,0 1 0,0 0 0,0 0 0,0-1 0,0 1 0,0 0 0,0 0 0,-1 0 0,1 0 0,0 0 0,-1 0 0,1 0 0,0 0 0,-1 0 0,1 0 0,-1 0 0,0 0 0,1 0 0,-1 1 0,0-1 0,0 0 0,0 0 0,0 3 0,0-3 0,-1 0 0,1 0 0,-1 0 0,0 0 0,1 0 0,-1 0 0,0-1 0,0 1 0,0 0 0,0 0 0,0 0 0,0-1 0,0 1 0,0-1 0,0 1 0,0 0 0,0-1 0,-2 1 0,-5 1 0,0 0 0,1 0 0,-1-1 0,0 0 0,0-1 0,-8 0 0,5 0 0,0-1 0,0-1 0,0 0 0,0-1 0,0 0 0,-20-8 0,27 9 0,1 0 0,-1 0 0,1 0 0,0 0 0,-1-1 0,1 1 0,0-1 0,0 0 0,1 0 0,-1 0 0,1 0 0,-1-1 0,1 1 0,0 0 0,0-1 0,0 0 0,1 1 0,-1-1 0,1 0 0,0 0 0,0 0 0,0-5 0,-1-41 0,2 40 0,0 1 0,0 0 0,-1-1 0,0 1 0,-1 0 0,0 0 0,0 0 0,-1 0 0,0 0 0,-7-12 0,9 19 0,0 0 0,-1 0 0,1 0 0,0 0 0,0 0 0,0 0 0,1 0 0,-1 0 0,0-1 0,1 1 0,-1 0 0,1 0 0,0 0 0,0-1 0,0 1 0,0 0 0,0 0 0,0-1 0,1 1 0,-1 0 0,1 0 0,-1 0 0,1-1 0,1-1 0,0 2 0,0 0 0,1 0 0,-1 0 0,1 0 0,-1 1 0,1-1 0,-1 1 0,1-1 0,0 1 0,0 0 0,-1 0 0,1 0 0,0 1 0,0-1 0,0 1 0,0-1 0,0 1 0,3 0 0,8-2 0,0 1 0,0 1 0,0 0 0,0 1 0,1 0 0,-1 1 0,-1 0 0,1 2 0,0-1 0,-1 2 0,0 0 0,0 0 0,0 1 0,19 12 0,-21-11 0,0 0 0,1-1 0,0 0 0,0-1 0,0 0 0,1-1 0,0-1 0,0 0 0,0-1 0,0 0 0,0-1 0,26-1 0,-20 1 0,0 1 0,31 7 0,31 2 0,-70-10 0,0-1 0,-1 0 0,1-1 0,-1 0 0,1-1 0,-1 0 0,0-1 0,1 0 0,10-5 0,-25 7 0,0 0 0,0 0 0,0 0 0,0 0 0,0 1 0,0-1 0,-6 1 0,-13 3 0,0 1 0,0 1 0,0 0 0,1 2 0,-40 17 0,31-7 0,17-9 0,1 0 0,-1-1 0,-1 0 0,1-2 0,-1 1 0,0-2 0,0 0 0,-29 3 0,34-7 0,7 0 0,0 0 0,0 0 0,0 0 0,0 1 0,0-1 0,0 1 0,-1-1 0,1 1 0,0 0 0,1 0 0,-1 0 0,-4 3 0,6-4 0,1 1 0,0-1 0,0 1 0,0-1 0,0 1 0,0-1 0,0 0 0,0 1 0,1-1 0,-1 1 0,0-1 0,0 0 0,0 1 0,0-1 0,0 1 0,1-1 0,-1 0 0,0 1 0,0-1 0,0 0 0,1 1 0,-1-1 0,0 0 0,1 1 0,-1-1 0,0 0 0,1 0 0,-1 1 0,0-1 0,1 0 0,-1 0 0,1 0 0,-1 1 0,0-1 0,1 0 0,0 0 0,16 8 0,6 1 0,1-2 0,1 0 0,-1-2 0,36 4 0,101-5 0,-161-4 0,9 0 0,0 0 0,0-1 0,0 1 0,0-2 0,13-3 0,-21 5 0,0-1 0,0 1 0,0-1 0,0 1 0,0-1 0,0 1 0,0-1 0,0 0 0,0 0 0,0 1 0,0-1 0,0 0 0,-1 0 0,1 0 0,0 0 0,-1 0 0,1 0 0,0 0 0,-1 0 0,1-2 0,-1 1 0,0 1 0,0-1 0,0 0 0,0 0 0,0 0 0,-1 0 0,1 0 0,-1 0 0,1 0 0,-1 1 0,0-1 0,0 0 0,1 0 0,-1 1 0,-1-1 0,1 1 0,-1-2 0,-1-1 0,-1 0 0,1 1 0,-1 0 0,1 0 0,-1 0 0,0 0 0,0 1 0,0-1 0,-1 1 0,1 0 0,-1 0 0,1 1 0,-1-1 0,1 1 0,-1 0 0,0 0 0,-6 0 0,-13 0 0,1 0 0,-32 4 0,17-1 0,-25 0 0,26 1 0,0-2 0,0-2 0,-52-8 0,80 7 0,-1-1 0,1 0 0,0-1 0,1 0 0,-1 0 0,1-1 0,-1 0 0,1-1 0,-10-9 0,-8-8 0,-28-35 0,36 38 0,17 18 0,-1 1 0,0-1 0,1 1 0,-1-1 0,0 1 0,0-1 0,0 1 0,0 0 0,0 0 0,0 0 0,0 0 0,0 0 0,-1 1 0,1-1 0,0 1 0,0-1 0,-1 1 0,1 0 0,0 0 0,-1 0 0,1 0 0,0 0 0,0 0 0,-1 1 0,1-1 0,0 1 0,0-1 0,-5 3 0,6-2 0,-1 0 0,1 0 0,-1 1 0,1-1 0,-1 0 0,1 1 0,0-1 0,-1 1 0,1-1 0,0 1 0,0-1 0,0 1 0,0 0 0,1 0 0,-1 0 0,0-1 0,1 1 0,-1 0 0,1 0 0,0 0 0,-1 0 0,1 0 0,0 0 0,0 0 0,0 0 0,1 0 0,-1 0 0,0 0 0,1-1 0,-1 1 0,1 0 0,0 0 0,-1 0 0,3 2 0,2 5 0,1 1 0,0-1 0,1 0 0,-1-1 0,2 1 0,-1-1 0,12 8 0,-11-9 0,-1 0 0,1 0 0,-1 0 0,-1 1 0,1 0 0,-2 1 0,1-1 0,6 14 0,-11-18 0,6 18 0,-10-19 0,-9-11 0,1-2 0,-12-9 0,-30-35 0,48 49 0,0-1 0,1 0 0,-1 0 0,1 0 0,1 0 0,-1-1 0,1 0 0,0 0 0,1 1 0,0-2 0,-3-11 0,5 17 0,0 0 0,0 0 0,1 0 0,-1 0 0,0 0 0,1 1 0,-1-1 0,1 0 0,-1 0 0,1 0 0,0 1 0,0-1 0,0 1 0,0-1 0,0 0 0,0 1 0,0 0 0,0-1 0,1 1 0,-1 0 0,0-1 0,1 1 0,-1 0 0,1 0 0,0 0 0,-1 0 0,1 1 0,0-1 0,0 0 0,-1 1 0,1-1 0,0 1 0,0 0 0,0-1 0,2 1 0,11-2 0,-1 1 0,1 1 0,22 1 0,-22 0 0,-8-1 0,-4 1 0,1-1 0,-1 0 0,0 0 0,1 0 0,-1 0 0,0 0 0,1-1 0,-1 0 0,0 1 0,1-1 0,-1 0 0,6-3 0,-9 3 0,0 1 0,0 0 0,0 0 0,0-1 0,0 1 0,0 0 0,0-1 0,0 1 0,0 0 0,0 0 0,0-1 0,0 1 0,0 0 0,0 0 0,0-1 0,0 1 0,0 0 0,0 0 0,-1-1 0,1 1 0,0 0 0,0 0 0,0-1 0,0 1 0,-1 0 0,1 0 0,0 0 0,0 0 0,0-1 0,-1 1 0,1 0 0,0 0 0,0 0 0,-1 0 0,1 0 0,0 0 0,0-1 0,-1 1 0,1 0 0,0 0 0,0 0 0,-1 0 0,1 0 0,0 0 0,-1 0 0,1 0 0,0 0 0,0 0 0,-1 1 0,-16-5 0,-25 1-79,-51 3-1,55 0-1126,17 0-5620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3:09.913"/>
    </inkml:context>
    <inkml:brush xml:id="br0">
      <inkml:brushProperty name="width" value="0.1" units="cm"/>
      <inkml:brushProperty name="height" value="0.1" units="cm"/>
      <inkml:brushProperty name="color" value="#FFFFFF"/>
    </inkml:brush>
  </inkml:definitions>
  <inkml:trace contextRef="#ctx0" brushRef="#br0">111 224 24575,'68'-1'0,"77"2"0,-140 0 0,0 0 0,0 1 0,0-1 0,0 1 0,0 0 0,-1 0 0,1 0 0,-1 1 0,9 5 0,-11-6 0,1-1 0,-1 1 0,0 0 0,0 0 0,0 0 0,0 0 0,0 0 0,0 1 0,-1-1 0,1 1 0,-1-1 0,1 1 0,-1-1 0,0 1 0,0 0 0,0-1 0,0 1 0,0 5 0,-1-7 0,0 0 0,-1 0 0,1 0 0,0 0 0,0 0 0,-1 0 0,1 0 0,-1 0 0,1-1 0,-1 1 0,1 0 0,-1 0 0,0 0 0,1-1 0,-1 1 0,0 0 0,0-1 0,1 1 0,-1 0 0,0-1 0,0 1 0,0-1 0,0 1 0,0-1 0,0 0 0,0 1 0,0-1 0,0 0 0,0 0 0,0 0 0,0 1 0,0-1 0,0 0 0,0 0 0,0-1 0,0 1 0,0 0 0,0 0 0,0 0 0,1-1 0,-1 1 0,-1-1 0,-49-14 0,46 13 0,-253-118 0,222 102 0,34 17 0,0 0 0,0 0 0,1 0 0,-1 0 0,0 0 0,1 0 0,-1 0 0,0-1 0,1 1 0,-1-1 0,1 1 0,0-1 0,0 0 0,-1 1 0,1-1 0,-1-2 0,2 3 0,0 0 0,0 0 0,0 0 0,0 0 0,0 0 0,0 0 0,0 0 0,0 0 0,0 0 0,1 0 0,-1 0 0,0 0 0,1 0 0,-1 0 0,1 0 0,-1 0 0,1 0 0,-1 0 0,1 0 0,-1 1 0,1-1 0,1-1 0,3-2 0,0 0 0,1 0 0,0 0 0,-1 0 0,1 1 0,1 0 0,11-4 0,14-1 0,0 1 0,1 2 0,0 1 0,0 2 0,0 0 0,41 5 0,-10-1 0,-46-1 0,0 2 0,0 0 0,-1 1 0,1 1 0,-1 0 0,0 1 0,0 1 0,0 1 0,26 17 0,19 7 0,-12-15 0,-41-15 0,-1 0 0,1 1 0,-1 0 0,0 0 0,15 9 0,-23-12 0,0 1 0,1-1 0,-1 0 0,0 0 0,1 0 0,-1 0 0,0 1 0,0-1 0,1 0 0,-1 0 0,0 1 0,0-1 0,1 0 0,-1 0 0,0 1 0,0-1 0,0 0 0,1 1 0,-1-1 0,0 0 0,0 1 0,0-1 0,0 0 0,0 1 0,0-1 0,0 0 0,0 1 0,0-1 0,0 0 0,0 1 0,0-1 0,0 0 0,0 1 0,0-1 0,0 0 0,0 1 0,0-1 0,0 0 0,0 1 0,-1-1 0,1 0 0,0 1 0,0-1 0,0 0 0,-1 0 0,1 1 0,0-1 0,0 0 0,-1 0 0,1 1 0,0-1 0,0 0 0,-1 0 0,1 0 0,0 0 0,-1 1 0,1-1 0,0 0 0,-1 0 0,1 0 0,0 0 0,-1 0 0,0 0 0,-24 6 0,-4-6 0,1 0 0,-1-2 0,1-1 0,-42-10 0,-111-37 0,177 48 0,-52-16 0,-7-2 0,-67-12 0,129 32 0,0 0 0,-1 0 0,1 0 0,0 0 0,-1 0 0,1-1 0,0 1 0,-1 0 0,1-1 0,0 1 0,0-1 0,-1 1 0,1-1 0,0 0 0,0 1 0,0-1 0,0 0 0,0 0 0,0 0 0,0 0 0,0 0 0,0 0 0,0 0 0,0 0 0,1 0 0,-1 0 0,0 0 0,1-1 0,-1 1 0,0-3 0,2 3 0,0 0 0,-1-1 0,1 1 0,0 0 0,0-1 0,0 1 0,0 0 0,0 0 0,0 0 0,1 0 0,-1 0 0,0 0 0,0 0 0,1 0 0,-1 1 0,1-1 0,-1 0 0,1 1 0,-1-1 0,1 1 0,-1 0 0,1-1 0,-1 1 0,1 0 0,3 0 0,21-2 0,1 1 0,-1 2 0,1 0 0,0 2 0,28 6 0,-25-4 0,-10-3 0,-16-2 0,0 0 0,0 0 0,-1 0 0,1 1 0,0-1 0,0 1 0,0 0 0,0 0 0,-1 0 0,1 1 0,0 0 0,-1-1 0,5 4 0,-8-5 0,0 1 0,1-1 0,-1 0 0,0 1 0,1-1 0,-1 0 0,0 1 0,0-1 0,1 1 0,-1-1 0,0 1 0,0-1 0,0 0 0,0 1 0,1-1 0,-1 1 0,0-1 0,0 1 0,0-1 0,0 1 0,0-1 0,0 1 0,0-1 0,0 1 0,0-1 0,-1 1 0,1-1 0,0 1 0,0-1 0,0 1 0,-1 0 0,-14 9 0,-23 0 0,9-8 0,-49-2 0,-12 1 0,64 6 0,25-6 0,0-1 0,1 1 0,-1-1 0,1 0 0,-1 1 0,1-1 0,-1 1 0,1 0 0,-1-1 0,1 1 0,0-1 0,-1 1 0,1 0 0,0-1 0,0 1 0,-1 0 0,1-1 0,0 1 0,0 0 0,0-1 0,0 3 0,0-2 0,1 1 0,-1 0 0,1 0 0,0 0 0,0-1 0,0 1 0,0 0 0,0-1 0,0 1 0,1-1 0,-1 1 0,0-1 0,1 0 0,-1 1 0,1-1 0,-1 0 0,1 0 0,0 0 0,-1 0 0,1-1 0,3 2 0,17 9 0,0 0 0,1-2 0,0-1 0,1-1 0,-1 0 0,1-2 0,0-1 0,35 1 0,516-6 0,-558 3 0,-21 4 0,-26 4 0,-31-3 0,0-3 0,-93-7 0,38 1 0,110 2 0,0 0 0,-1 0 0,0 0 0,0-1 0,1 0 0,-1 0 0,-9-3 0,15 4 0,0 0 0,0-1 0,0 1 0,0-1 0,1 0 0,-1 1 0,0-1 0,0 1 0,0-1 0,1 0 0,-1 0 0,0 1 0,1-1 0,-1 0 0,1 0 0,-1 0 0,1 0 0,-1 0 0,0-1 0,1 0 0,0 0 0,0 0 0,0 0 0,0 0 0,0 0 0,0 0 0,1 0 0,-1 0 0,1 1 0,-1-1 0,1 0 0,0 0 0,-1 0 0,3-2 0,3-6 0,1 1 0,0 0 0,0 0 0,1 1 0,0-1 0,1 2 0,0-1 0,16-10 0,85-45 0,-102 59 0,7-3 0,0 0 0,1 2 0,0 0 0,0 0 0,1 1 0,-1 1 0,1 1 0,0 1 0,0 0 0,-1 1 0,1 0 0,32 7 0,-49-8 0,0 1 0,1 0 0,-1 0 0,0 0 0,0 0 0,1 0 0,-1 0 0,0 0 0,0 0 0,1 0 0,-1 1 0,0-1 0,0 0 0,1 0 0,-1 0 0,0 0 0,0 0 0,0 0 0,1 0 0,-1 1 0,0-1 0,0 0 0,0 0 0,1 0 0,-1 1 0,0-1 0,0 0 0,0 0 0,0 0 0,1 1 0,-1-1 0,0 0 0,0 0 0,0 1 0,0-1 0,0 0 0,0 0 0,0 1 0,0-1 0,0 0 0,0 0 0,0 1 0,0-1 0,0 0 0,0 0 0,0 1 0,0-1 0,0 0 0,-13 12 0,-23 7 0,35-18 0,-112 61 0,69-44 0,78-16-1365,-15-2-5461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3:33.141"/>
    </inkml:context>
    <inkml:brush xml:id="br0">
      <inkml:brushProperty name="width" value="0.2" units="cm"/>
      <inkml:brushProperty name="height" value="0.2" units="cm"/>
      <inkml:brushProperty name="color" value="#FFFFFF"/>
    </inkml:brush>
  </inkml:definitions>
  <inkml:trace contextRef="#ctx0" brushRef="#br0">185 123 24575,'0'-5'0,"0"0"0,-1 0 0,0 1 0,0-1 0,-1 0 0,1 1 0,-1-1 0,0 1 0,0 0 0,0-1 0,-1 1 0,1 0 0,-1 0 0,0 1 0,0-1 0,-1 1 0,1-1 0,-1 1 0,-5-4 0,3 2 0,-1 1 0,0 0 0,1 0 0,-1 1 0,-1 0 0,1 0 0,0 1 0,-1 0 0,1 0 0,-1 1 0,-9-1 0,-16 2 0,25 0 0,23 1 0,5 0 0,0 1 0,1 0 0,-1 2 0,0 1 0,-1 0 0,1 1 0,-1 1 0,-1 1 0,1 1 0,-1 0 0,-1 2 0,1 0 0,27 24 0,-44-34-2,0 0-1,-1-1 1,1 1-1,0 0 1,0 0-1,-1 0 1,1-1-1,0 1 1,0 0-1,0-1 1,0 1-1,0-1 1,0 1-1,0-1 1,0 0-1,0 1 1,0-1-1,0 0 0,0 0 1,1 0-1,-1 1 1,0-1-1,0 0 1,0-1-1,0 1 1,0 0-1,0 0 1,0 0-1,1-1 1,-1 1-1,1-1 1,-1-1 15,1 1 1,-1-1-1,0 0 0,0 0 1,0 0-1,0 0 0,0 0 1,0 0-1,-1 0 0,1 0 1,-1-1-1,1 1 0,-1 0 1,0-4-1,1-8-310,-1 0 0,-1 0 0,0-1 0,-3-14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3:39.192"/>
    </inkml:context>
    <inkml:brush xml:id="br0">
      <inkml:brushProperty name="width" value="0.2" units="cm"/>
      <inkml:brushProperty name="height" value="0.2" units="cm"/>
      <inkml:brushProperty name="color" value="#FFFFFF"/>
    </inkml:brush>
  </inkml:definitions>
  <inkml:trace contextRef="#ctx0" brushRef="#br0">0 1 24575,'10'-1'0,"0"2"0,0 0 0,0 0 0,14 3 0,-23-3 0,0-1 0,0 0 0,0 1 0,1-1 0,-1 1 0,0-1 0,0 1 0,0-1 0,-1 1 0,1 0 0,0-1 0,0 1 0,0 0 0,0 0 0,-1 0 0,1 0 0,0 0 0,-1-1 0,2 3 0,-2-1 0,0-1 0,0 1 0,0-1 0,0 0 0,0 1 0,-1-1 0,1 1 0,0-1 0,-1 0 0,1 1 0,-1-1 0,0 0 0,1 0 0,-1 1 0,0-1 0,0 0 0,0 0 0,0 0 0,1 0 0,-2 0 0,0 1 0,-17 14 0,16-14 0,0 0 0,0 1 0,0-1 0,0 1 0,1-1 0,-1 1 0,1 0 0,0 0 0,-1 0 0,-2 6 0,5-8 0,0-1 0,0 1 0,0 0 0,0-1 0,0 1 0,0 0 0,0-1 0,1 1 0,-1 0 0,0-1 0,0 1 0,0-1 0,1 1 0,-1-1 0,0 1 0,1 0 0,-1-1 0,0 1 0,1-1 0,-1 1 0,1-1 0,-1 0 0,1 1 0,-1-1 0,1 1 0,-1-1 0,1 0 0,-1 1 0,1-1 0,0 0 0,-1 0 0,1 0 0,-1 1 0,1-1 0,0 0 0,-1 0 0,1 0 0,0 0 0,29 4 0,-27-4 0,59 2 0,73-7 0,-71-7 0,-46 8 0,0 1 0,26-2 0,-22 3 60,40-8 0,-41 6-802,42-4-1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2:10.984"/>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3:44.207"/>
    </inkml:context>
    <inkml:brush xml:id="br0">
      <inkml:brushProperty name="width" value="0.2" units="cm"/>
      <inkml:brushProperty name="height" value="0.2" units="cm"/>
      <inkml:brushProperty name="color" value="#FFFFFF"/>
    </inkml:brush>
  </inkml:definitions>
  <inkml:trace contextRef="#ctx0" brushRef="#br0">206 71 24575,'-4'-1'0,"0"-1"0,0 1 0,-1 0 0,1-1 0,0 0 0,0 0 0,1 0 0,-7-5 0,-9-5 0,5 8 0,0 0 0,0 0 0,0 2 0,0-1 0,-1 2 0,1 0 0,-1 1 0,-16 1 0,454 1 0,-410-3 32,1-1 1,-1 0-1,19-5 0,17-3-1526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3:47.307"/>
    </inkml:context>
    <inkml:brush xml:id="br0">
      <inkml:brushProperty name="width" value="0.2" units="cm"/>
      <inkml:brushProperty name="height" value="0.2" units="cm"/>
      <inkml:brushProperty name="color" value="#FFFFFF"/>
    </inkml:brush>
  </inkml:definitions>
  <inkml:trace contextRef="#ctx0" brushRef="#br0">0 1 24575,'0'4'0,"0"5"0,0 5 0,0 5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3:51.175"/>
    </inkml:context>
    <inkml:brush xml:id="br0">
      <inkml:brushProperty name="width" value="0.2" units="cm"/>
      <inkml:brushProperty name="height" value="0.2" units="cm"/>
      <inkml:brushProperty name="color" value="#FFFFFF"/>
    </inkml:brush>
  </inkml:definitions>
  <inkml:trace contextRef="#ctx0" brushRef="#br0">0 58 24575,'94'-2'0,"101"4"0,-191-1 0,0-1 0,0 1 0,-1 0 0,1 0 0,0 0 0,-1 1 0,1-1 0,-1 1 0,1 0 0,5 4 0,-9-6 0,1 0 0,-1 1 0,0-1 0,1 0 0,-1 0 0,0 1 0,1-1 0,-1 0 0,0 1 0,0-1 0,1 1 0,-1-1 0,0 0 0,0 1 0,0-1 0,0 1 0,0-1 0,1 0 0,-1 1 0,0-1 0,0 1 0,0-1 0,0 1 0,0-1 0,0 0 0,0 1 0,0-1 0,-1 1 0,1-1 0,0 0 0,0 1 0,0-1 0,-1 1 0,0 0 0,0 1 0,-1-1 0,1 0 0,-1 0 0,1 0 0,-1 0 0,0-1 0,1 1 0,-1 0 0,0-1 0,1 1 0,-1-1 0,-3 1 0,-19 2 0,0 0 0,0-1 0,0-2 0,-32-3 0,23 1 0,-43 4 0,82-2 0,1 0 0,0 1 0,-1 0 0,1 1 0,11 3 0,17 4 0,34 5 0,-53-10 0,1 0 0,-1-1 0,1 0 0,0-1 0,0-1 0,0-1 0,0-1 0,22-3 0,-29 1 0,-1-2 0,0 1 0,0-1 0,-1-1 0,1 1 0,-1-2 0,0 1 0,-1-1 0,1 0 0,-1 0 0,6-10 0,-3 5 0,1 1 0,0 1 0,24-19 0,-20 20-1365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3:58.473"/>
    </inkml:context>
    <inkml:brush xml:id="br0">
      <inkml:brushProperty name="width" value="0.2" units="cm"/>
      <inkml:brushProperty name="height" value="0.2" units="cm"/>
      <inkml:brushProperty name="color" value="#FFFFFF"/>
    </inkml:brush>
  </inkml:definitions>
  <inkml:trace contextRef="#ctx0" brushRef="#br0">0 104 24575,'37'0'0,"51"-6"0,-75 3 0,1 1 0,-1-2 0,0 0 0,0 0 0,-1-1 0,1-1 0,13-8 0,27-8 0,-46 20 0,0 0 0,1-1 0,-1 1 0,0-2 0,0 1 0,-1-1 0,1 0 0,6-6 0,-30 22 0,1-1 0,-1-1 0,-37 15 0,42-19 0,9-5-59,0 0 0,0 0-1,0 0 1,0 0-1,0-1 1,0 1 0,0-1-1,0 0 1,0 0 0,0 0-1,0 0 1,0 0 0,0-1-1,0 1 1,0-1-1,0 0 1,0 0 0,0 0-1,0 0 1,1-1 0,-1 1-1,-3-3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4:10.100"/>
    </inkml:context>
    <inkml:brush xml:id="br0">
      <inkml:brushProperty name="width" value="0.2" units="cm"/>
      <inkml:brushProperty name="height" value="0.2" units="cm"/>
      <inkml:brushProperty name="color" value="#FFFFFF"/>
    </inkml:brush>
  </inkml:definitions>
  <inkml:trace contextRef="#ctx0" brushRef="#br0">97 1 24575,'554'0'0,"-1204"0"-1365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4:13.528"/>
    </inkml:context>
    <inkml:brush xml:id="br0">
      <inkml:brushProperty name="width" value="0.2" units="cm"/>
      <inkml:brushProperty name="height" value="0.2" units="cm"/>
      <inkml:brushProperty name="color" value="#FFFFFF"/>
    </inkml:brush>
  </inkml:definitions>
  <inkml:trace contextRef="#ctx0" brushRef="#br0">364 3 24575,'-108'-2'0,"-120"4"0,227-2 0,0 0 0,-1 0 0,1 0 0,0 0 0,-1 0 0,1 0 0,0 1 0,0-1 0,-1 0 0,1 1 0,0-1 0,0 0 0,0 1 0,0 0 0,-1-1 0,1 1 0,0 0 0,0-1 0,0 1 0,0 0 0,1 0 0,-3 2 0,3-3 0,1 1 0,-1 0 0,0 0 0,0 0 0,0 0 0,1 0 0,-1 0 0,1 0 0,-1 0 0,0 0 0,1-1 0,-1 1 0,1 0 0,0 0 0,-1 0 0,1-1 0,0 1 0,-1 0 0,1-1 0,0 1 0,1 0 0,6 5 0,0-1 0,0 0 0,1-1 0,15 6 0,4-4 0,0-1 0,0-2 0,0 0 0,0-2 0,51-5 0,-1 2 0,-60 0 0,0 1 0,32-9 0,-31 6 0,1 1 0,22-2 0,5 5-1365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4:15.967"/>
    </inkml:context>
    <inkml:brush xml:id="br0">
      <inkml:brushProperty name="width" value="0.2" units="cm"/>
      <inkml:brushProperty name="height" value="0.2" units="cm"/>
      <inkml:brushProperty name="color" value="#FFFFFF"/>
    </inkml:brush>
  </inkml:definitions>
  <inkml:trace contextRef="#ctx0" brushRef="#br0">439 2 24575,'-45'-1'0,"-19"1"0,0 2 0,-73 11 0,88-8 0,37-4 0,0 0 0,-1 0 0,-18 6 0,30-7 0,1 0 0,-1 0 0,1 0 0,-1 0 0,1 0 0,-1 0 0,1 1 0,-1-1 0,1 0 0,-1 0 0,1 0 0,0 1 0,-1-1 0,1 0 0,-1 1 0,1-1 0,0 0 0,-1 1 0,1-1 0,0 0 0,-1 1 0,1-1 0,0 0 0,0 1 0,-1-1 0,1 1 0,0-1 0,0 1 0,0-1 0,0 1 0,-1-1 0,1 2 0,12 9 0,25 4 0,85 19 0,-92-23 0,0-2 0,0-2 0,1 0 0,0-2 0,39 1 0,-23-6-1365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4:18.917"/>
    </inkml:context>
    <inkml:brush xml:id="br0">
      <inkml:brushProperty name="width" value="0.2" units="cm"/>
      <inkml:brushProperty name="height" value="0.2" units="cm"/>
      <inkml:brushProperty name="color" value="#FFFFFF"/>
    </inkml:brush>
  </inkml:definitions>
  <inkml:trace contextRef="#ctx0" brushRef="#br0">0 1 24575,'1'4'0,"0"0"0,-1 0 0,1 0 0,1 0 0,-1-1 0,0 1 0,1 0 0,0 0 0,0-1 0,0 1 0,0-1 0,1 0 0,0 0 0,-1 1 0,1-2 0,0 1 0,0 0 0,0-1 0,1 1 0,4 2 0,29 28 0,-32-27 0,0 0 0,1 0 0,0-1 0,0 0 0,0-1 0,1 1 0,-1-1 0,1 0 0,0-1 0,0 0 0,1 0 0,-1 0 0,1-1 0,-1 0 0,1-1 0,12 2 0,9-1 0,-1-2 0,1 0 0,33-6 0,-54 5 13,1-2 0,-1 1 0,0-1-1,0 0 1,0-1 0,0 0 0,-1 0-1,11-8 1,29-14-1493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4:22.068"/>
    </inkml:context>
    <inkml:brush xml:id="br0">
      <inkml:brushProperty name="width" value="0.2" units="cm"/>
      <inkml:brushProperty name="height" value="0.2" units="cm"/>
      <inkml:brushProperty name="color" value="#FFFFFF"/>
    </inkml:brush>
  </inkml:definitions>
  <inkml:trace contextRef="#ctx0" brushRef="#br0">0 2 24575,'6'1'0,"0"0"0,-1 0 0,0 1 0,1 0 0,-1 0 0,0 1 0,0-1 0,0 1 0,0 0 0,0 0 0,-1 1 0,1 0 0,-1-1 0,7 10 0,-5-7 0,0 0 0,1-1 0,0 0 0,0 0 0,10 6 0,-2-7 0,-1 0 0,1-1 0,1-1 0,-1 0 0,0-1 0,0-1 0,1 0 0,19-4 0,14 2 0,-39 2 0,0-1 0,0-1 0,0 1 0,0-2 0,0 1 0,-1-1 0,1-1 0,-1 0 0,0 0 0,0 0 0,0-2 0,-1 1 0,9-7 0,-6 5-124,0 1 0,0 1 0,1 0 0,0 0 0,0 1 0,0 0-1,1 1 1,-1 1 0,1 0 0,14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4:23.635"/>
    </inkml:context>
    <inkml:brush xml:id="br0">
      <inkml:brushProperty name="width" value="0.2" units="cm"/>
      <inkml:brushProperty name="height" value="0.2" units="cm"/>
      <inkml:brushProperty name="color" value="#FFFFFF"/>
    </inkml:brush>
  </inkml:definitions>
  <inkml:trace contextRef="#ctx0" brushRef="#br0">153 1 24575,'0'4'0,"0"5"0,-4 2 0,-1 2 0,0 4 0,-4-2 0,-3-3 0,0 0 0,-3-1 0,-2 1 0,-2-2 0,1 2 0,1-1 0,-2-2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2:14.12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4:29.427"/>
    </inkml:context>
    <inkml:brush xml:id="br0">
      <inkml:brushProperty name="width" value="0.2" units="cm"/>
      <inkml:brushProperty name="height" value="0.2" units="cm"/>
      <inkml:brushProperty name="color" value="#FFFFFF"/>
    </inkml:brush>
  </inkml:definitions>
  <inkml:trace contextRef="#ctx0" brushRef="#br0">0 18 24575,'11'0'0,"0"1"0,-1 0 0,1 1 0,-1 1 0,1-1 0,-1 1 0,17 9 0,4 3 0,30 21 0,-3-1 0,-55-34 0,10 7 0,0 0 0,1-1 0,0 0 0,1-1 0,-1-1 0,1 0 0,0-1 0,0-1 0,1 0 0,18 0 0,446-5 0,-475 2 0,1-1 0,0 1 0,-1-1 0,1 0 0,8-3 0,-13 4 0,-1-1 0,1 1 0,0 0 0,0-1 0,-1 1 0,1 0 0,-1-1 0,1 1 0,0-1 0,-1 1 0,1-1 0,-1 1 0,1-1 0,-1 1 0,1-1 0,-1 0 0,1 1 0,-1-1 0,0 0 0,1-1 0,-1 1 0,0 0 0,0 0 0,-1 0 0,1 0 0,0 0 0,0 0 0,-1 0 0,1 1 0,-1-1 0,1 0 0,-1 0 0,1 0 0,-1 0 0,1 0 0,-1 1 0,0-1 0,0 0 0,1 0 0,-1 1 0,-2-2 0,-5-4 0,0 1 0,-1-1 0,0 1 0,-1 1 0,1 0 0,-1 0 0,-15-3 0,2 1 0,-1 1 0,-28-1 0,-253 3 0,153 6 0,92-4 0,-70 2 0,128-1 0,0 0 0,0 1 0,0-1 0,0 0 0,0 0 0,1 1 0,-1-1 0,0 1 0,0 0 0,0 0 0,1-1 0,-1 1 0,1 0 0,-1 0 0,0 1 0,1-1 0,0 0 0,-2 2 0,2-2 0,1 0 0,-1 0 0,1 0 0,-1 0 0,1 1 0,0-1 0,0 0 0,-1 0 0,1 0 0,0 0 0,0 1 0,0-1 0,0 0 0,1 0 0,-1 0 0,0 0 0,0 1 0,1-1 0,-1 0 0,0 0 0,2 2 0,0 0 0,0 1 0,0 0 0,1-1 0,0 0 0,-1 1 0,1-1 0,0 0 0,1-1 0,-1 1 0,0 0 0,1-1 0,-1 0 0,1 0 0,7 3 0,2-1 0,1-1 0,0 0 0,1-1 0,-1-1 0,0 0 0,0-1 0,1 0 0,-1-1 0,0-1 0,20-5 0,-13 2 0,0-1 0,0-1 0,-1-1 0,0-1 0,0-1 0,19-13 0,-38 23 0,-1 0 0,1-1 0,-1 1 0,1 0 0,-1 0 0,1-1 0,-1 1 0,1 0 0,-1-1 0,1 1 0,-1-1 0,1 1 0,-1-1 0,0 1 0,1-1 0,-1 1 0,0-1 0,1 1 0,-1-1 0,0 1 0,0-1 0,0 1 0,1-1 0,-1 0 0,0 1 0,0-1 0,0 1 0,0-1 0,0 0 0,0 1 0,0-1 0,0 1 0,0-1 0,-1 0 0,-18-13 0,-31 0 0,20 10-120,12 2 204,-1-1 1,-27-8-1,40 9-209,0-1 1,0 1-1,0-1 0,0 0 0,1 0 0,-1-1 0,1 0 0,0 0 1,0 0-1,1-1 0,-7-6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4:33.441"/>
    </inkml:context>
    <inkml:brush xml:id="br0">
      <inkml:brushProperty name="width" value="0.2" units="cm"/>
      <inkml:brushProperty name="height" value="0.2" units="cm"/>
      <inkml:brushProperty name="color" value="#FFFFFF"/>
    </inkml:brush>
  </inkml:definitions>
  <inkml:trace contextRef="#ctx0" brushRef="#br0">159 22 24575,'625'0'0,"-607"-2"0,0 0 0,1-1 0,-1-1 0,21-7 0,-71 18 0,-60 6 0,50-8 0,-53 12 0,-53 25 0,-138 33 0,255-71 0,-1-1 0,0-1 0,-42-3 0,42 0 0,648 1 0,-598 1 0,0 1 0,32 7 0,-31-5 0,1 0 0,22 0 0,-33-4 11,0 0 0,0 0 0,-1-1 0,1 0 0,0-1 0,-1 0-1,1-1 1,-1 1 0,0-1 0,11-6 0,-16 7-59,-1 1 0,1-1 0,0 0 0,-1 0 0,1 0 1,-1-1-1,1 1 0,-1-1 0,0 1 0,0-1 0,0 0 0,-1 0 0,1 0 0,-1 0 0,1 0 1,-1 0-1,0 0 0,0 0 0,0 0 0,-1-1 0,1 1 0,-1 0 0,0-1 0,0 1 0,0 0 0,0-1 1,0 1-1,-1 0 0,1-1 0,-2-2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4:35.121"/>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4:38.530"/>
    </inkml:context>
    <inkml:brush xml:id="br0">
      <inkml:brushProperty name="width" value="0.2" units="cm"/>
      <inkml:brushProperty name="height" value="0.2" units="cm"/>
      <inkml:brushProperty name="color" value="#FFFFFF"/>
    </inkml:brush>
  </inkml:definitions>
  <inkml:trace contextRef="#ctx0" brushRef="#br0">611 1 24575,'-23'1'0,"0"2"0,0 1 0,0 0 0,0 2 0,-31 12 0,31-10 0,0 0 0,-1-2 0,1-1 0,-1 0 0,-25 0 0,0-3 0,23-1 0,-1 0 0,0-1 0,0-2 0,-30-6 0,19-8 0,36 15 0,0 0 0,1 0 0,-1 0 0,1 0 0,-1 0 0,1-1 0,-1 1 0,1 0 0,0-1 0,0 1 0,0 0 0,0-1 0,0 0 0,0 1 0,0-1 0,0 0 0,0 1 0,1-1 0,-1-3 0,1 5 0,0-1 0,0 1 0,0-1 0,0 1 0,0-1 0,0 1 0,0-1 0,0 1 0,0 0 0,1-1 0,-1 1 0,0-1 0,0 1 0,1 0 0,-1-1 0,0 1 0,0 0 0,1-1 0,-1 1 0,0 0 0,1 0 0,-1-1 0,1 1 0,-1 0 0,0 0 0,1-1 0,-1 1 0,1 0 0,-1 0 0,0 0 0,1 0 0,21-1 0,20 12 0,-40-11 0,33 13 0,2-3 0,-1-1 0,1-1 0,1-2 0,52 1 0,294-8-1365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4:56.450"/>
    </inkml:context>
    <inkml:brush xml:id="br0">
      <inkml:brushProperty name="width" value="0.2" units="cm"/>
      <inkml:brushProperty name="height" value="0.2" units="cm"/>
      <inkml:brushProperty name="color" value="#FFFFFF"/>
    </inkml:brush>
  </inkml:definitions>
  <inkml:trace contextRef="#ctx0" brushRef="#br0">623 1 24575,'-14'1'0,"-1"0"0,1 1 0,-18 5 0,-35 5 0,-135-12 0,-30 1 0,228 0 0,0-1 0,1 1 0,-1 0 0,1 0 0,-1 0 0,1 1 0,0-1 0,-1 1 0,1 0 0,-4 2 0,7-3 0,0-1 0,-1 0 0,1 0 0,0 1 0,-1-1 0,1 0 0,0 1 0,-1-1 0,1 1 0,0-1 0,-1 0 0,1 1 0,0-1 0,0 1 0,0-1 0,0 1 0,-1-1 0,1 0 0,0 1 0,0-1 0,0 1 0,0-1 0,0 1 0,0-1 0,0 1 0,0-1 0,0 1 0,0-1 0,1 1 0,0 1 0,0-1 0,0 0 0,0 0 0,0 0 0,0 0 0,0-1 0,1 1 0,-1 0 0,0 0 0,1-1 0,-1 1 0,0-1 0,1 1 0,-1-1 0,3 1 0,31 7 0,-21-5 0,-1 1 0,0 0 0,0 0 0,15 8 0,-19-8-151,0-1-1,1 0 0,-1 0 0,1-1 1,0 0-1,0 0 0,0-1 1,13-1-1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5:03.271"/>
    </inkml:context>
    <inkml:brush xml:id="br0">
      <inkml:brushProperty name="width" value="0.2" units="cm"/>
      <inkml:brushProperty name="height" value="0.2" units="cm"/>
      <inkml:brushProperty name="color" value="#FFFFFF"/>
    </inkml:brush>
  </inkml:definitions>
  <inkml:trace contextRef="#ctx0" brushRef="#br0">0 1 24575,'0'3'0,"0"0"0,0 0 0,0 0 0,1 0 0,-1 1 0,1-1 0,-1 0 0,1 0 0,0 0 0,0 0 0,1 0 0,-1 0 0,0-1 0,1 1 0,4 5 0,-4-6 0,1 0 0,0 0 0,0 0 0,0 0 0,0-1 0,1 1 0,-1-1 0,0 0 0,1 1 0,-1-2 0,1 1 0,-1 0 0,1-1 0,3 1 0,35-2 0,-37 0 0,1 1 0,0-1 0,0 1 0,0 0 0,0 0 0,-1 1 0,1-1 0,0 1 0,0 1 0,-1-1 0,1 1 0,0 0 0,9 5 0,-15-6 0,1-1 0,-1 0 0,1 1 0,-1-1 0,1 1 0,-1-1 0,0 1 0,1-1 0,-1 1 0,0 0 0,0-1 0,1 1 0,-1-1 0,0 1 0,0 0 0,0-1 0,0 1 0,0-1 0,0 1 0,0 0 0,0-1 0,0 1 0,0 0 0,0-1 0,0 1 0,0-1 0,-1 1 0,1 0 0,-1 0 0,-16 18 0,-25 7 0,28-20 0,-7 5 0,22-10 0,1 0 0,-1-1 0,0 1 0,1-1 0,-1 1 0,0-1 0,1 1 0,-1-1 0,1 0 0,-1 0 0,1 0 0,-1 0 0,1 0 0,-1 0 0,0 0 0,1 0 0,2-1 0,36 1 0,-26 1 0,1 0 0,-1-1 0,1-1 0,0 0 0,-1-1 0,0-1 0,1 0 0,-1-1 0,0 0 0,21-11 0,-12 4 0,0 0 0,1 2 0,0 0 0,1 2 0,0 0 0,0 2 0,0 1 0,0 0 0,1 2 0,44 3 0,-64-1 0,-3 0 0,0 1 0,0-1 0,0 0 0,0 0 0,1-1 0,-1 1 0,0-1 0,0 1 0,0-1 0,0 0 0,0 0 0,-1 0 0,6-3 0,-8 4 0,0 0 0,0 0 0,1 0 0,-1-1 0,0 1 0,0 0 0,0 0 0,0 0 0,0 0 0,0 0 0,0 0 0,0 0 0,0-1 0,0 1 0,0 0 0,0 0 0,0 0 0,0 0 0,0 0 0,0 0 0,0-1 0,0 1 0,0 0 0,0 0 0,0 0 0,0 0 0,0 0 0,0-1 0,0 1 0,0 0 0,0 0 0,0 0 0,0 0 0,0 0 0,0 0 0,0 0 0,0-1 0,-1 1 0,1 0 0,0 0 0,0 0 0,0 0 0,0 0 0,0 0 0,0 0 0,0 0 0,-1 0 0,1 0 0,0 0 0,0 0 0,0 0 0,0 0 0,0-1 0,-1 1 0,-12-3 0,-14 2 0,17 5 0,0 0 0,0 0 0,0 1 0,0 0 0,1 1 0,0 0 0,0 0 0,1 1 0,-14 14 0,-18 13 0,24-24-337,0-1 0,0 0 0,-30 11 0,45-20 320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5:08.734"/>
    </inkml:context>
    <inkml:brush xml:id="br0">
      <inkml:brushProperty name="width" value="0.2" units="cm"/>
      <inkml:brushProperty name="height" value="0.2" units="cm"/>
      <inkml:brushProperty name="color" value="#FFFFFF"/>
    </inkml:brush>
  </inkml:definitions>
  <inkml:trace contextRef="#ctx0" brushRef="#br0">334 42 24575,'-16'-1'0,"-1"-1"0,0 0 0,1-2 0,-1 0 0,-20-7 0,-11-3 0,36 12 0,0 1 0,0 1 0,1 0 0,-1 0 0,0 1 0,0 1 0,1 0 0,-1 0 0,1 1 0,-1 1 0,-17 8 0,29-12 0,0 0 0,0 0 0,-1 0 0,1 0 0,0 0 0,-1 0 0,1 0 0,0 0 0,0 0 0,-1 0 0,1 0 0,0 0 0,-1 0 0,1 0 0,0 0 0,0 0 0,-1 1 0,1-1 0,0 0 0,0 0 0,-1 0 0,1 0 0,0 1 0,0-1 0,0 0 0,0 0 0,-1 1 0,1-1 0,0 0 0,0 0 0,0 1 0,0-1 0,0 0 0,0 0 0,-1 1 0,1-1 0,0 0 0,0 1 0,0-1 0,0 0 0,0 0 0,0 1 0,0-1 0,0 0 0,0 0 0,0 1 0,1-1 0,-1 0 0,0 1 0,18 4 0,27-3 0,419-3 0,-447 2 0,1 0 0,32 9 0,-31-6 0,1 0 0,22 0 0,-16-3-112,-9 1-139,-1-2 1,1 0-1,-1-1 1,32-5-1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5:13.078"/>
    </inkml:context>
    <inkml:brush xml:id="br0">
      <inkml:brushProperty name="width" value="0.2" units="cm"/>
      <inkml:brushProperty name="height" value="0.2" units="cm"/>
      <inkml:brushProperty name="color" value="#FFFFFF"/>
    </inkml:brush>
  </inkml:definitions>
  <inkml:trace contextRef="#ctx0" brushRef="#br0">102 1 24575,'-25'-1'0,"-33"1"0,41 1 0,16 1 0,5 0 0,18 5 0,0 0 0,-1 2 0,30 16 0,-31-16 0,0-2 0,1 0 0,0-1 0,0-1 0,0-1 0,0-1 0,1-1 0,33 0 0,-9-2 0,66-6 0,-97 4 0,0-1 0,0 0 0,-1-1 0,1-1 0,-1-1 0,0 1 0,0-2 0,15-9 0,-28 15 0,-1 1 0,0 0 0,1 0 0,-1 0 0,0 0 0,0 0 0,1 0 0,-1 0 0,0 0 0,1-1 0,-1 1 0,0 0 0,0 0 0,1 0 0,-1-1 0,0 1 0,0 0 0,0 0 0,1-1 0,-1 1 0,0 0 0,0 0 0,0-1 0,0 1 0,1 0 0,-1 0 0,0-1 0,0 1 0,0 0 0,0-1 0,0 1 0,0 0 0,0-1 0,0 1 0,0 0 0,0-1 0,0 1 0,0 0 0,0-1 0,0 1 0,0 0 0,-1 0 0,1-1 0,-16-4 0,-30 3 0,44 2 0,-221 2-1365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5:16.929"/>
    </inkml:context>
    <inkml:brush xml:id="br0">
      <inkml:brushProperty name="width" value="0.2" units="cm"/>
      <inkml:brushProperty name="height" value="0.2" units="cm"/>
      <inkml:brushProperty name="color" value="#FFFFFF"/>
    </inkml:brush>
  </inkml:definitions>
  <inkml:trace contextRef="#ctx0" brushRef="#br0">181 1 24575,'-25'1'0,"0"1"0,0 2 0,-24 6 0,28-5 0,19-5 0,0 1 0,0-1 0,0 1 0,-1-1 0,1 1 0,0 0 0,0 0 0,0 0 0,0 0 0,0 1 0,1-1 0,-1 0 0,0 1 0,-1 1 0,2-2 0,1-1 0,-1 1 0,1 0 0,-1 0 0,1 0 0,0 0 0,-1 0 0,1 0 0,0 0 0,0 0 0,0 0 0,-1 0 0,1 0 0,0 0 0,0 0 0,1 0 0,-1 0 0,0 0 0,0 0 0,0 0 0,1 0 0,0 1 0,0 1 0,2 1 0,-1-1 0,0 0 0,1 1 0,0-1 0,-1 0 0,1 0 0,0-1 0,1 1 0,-1-1 0,0 1 0,1-1 0,5 2 0,2 1 0,1-1 0,0 0 0,19 3 0,-18-5 0,-1 1 0,0 0 0,20 9 0,-16-4 0,1 0 0,1-2 0,-1 0 0,1-1 0,0-1 0,20 3 0,-29-6 0,0-1 0,0 1 0,0-2 0,0 1 0,0-1 0,0-1 0,0 0 0,-1 0 0,1 0 0,0-1 0,-1 0 0,0-1 0,0 0 0,10-7 0,101-79-1365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5:19.477"/>
    </inkml:context>
    <inkml:brush xml:id="br0">
      <inkml:brushProperty name="width" value="0.2" units="cm"/>
      <inkml:brushProperty name="height" value="0.2" units="cm"/>
      <inkml:brushProperty name="color" value="#FFFFFF"/>
    </inkml:brush>
  </inkml:definitions>
  <inkml:trace contextRef="#ctx0" brushRef="#br0">0 75 24575,'59'-4'0,"-1"-1"0,97-23 0,-99 15 0,1 3 0,104-4 0,-113 17 0,-1 2 0,71 17 0,-60-11 0,-16 3 0,-42-14 0,1 0 0,-1 0 0,1 0 0,0 0 0,-1 1 0,1-1 0,-1 0 0,1 0 0,0 1 0,-1-1 0,1 0 0,-1 1 0,1-1 0,-1 1 0,1-1 0,-1 0 0,1 1 0,-1-1 0,0 1 0,1-1 0,-1 1 0,0-1 0,1 1 0,-1 0 0,0-1 0,0 1 0,1-1 0,-1 1 0,0 0 0,0-1 0,0 1 0,0-1 0,0 1 0,0 0 0,0-1 0,0 1 0,0 0 0,0-1 0,0 1 0,0 0 0,-1-1 0,1 1 0,0-1 0,0 1 0,-1-1 0,1 1 0,0 0 0,-1-1 0,1 1 0,0-1 0,-1 0 0,1 1 0,-1-1 0,1 1 0,-1-1 0,1 1 0,-1-1 0,1 0 0,-1 0 0,1 1 0,-1-1 0,0 0 0,1 0 0,-1 1 0,-1-1 0,-10 5 0,0-1 0,0-1 0,-1 0 0,1 0 0,-1-1 0,-16 0 0,-1 1 0,-67 12 0,41-6 0,0-2 0,-58 0 0,99-7 0,0 1 0,0 0 0,-1 1 0,1 1 0,0 0 0,1 1 0,-15 7 0,28-11 0,1-1 0,0 1 0,-1 0 0,1 1 0,-1-1 0,1 0 0,0 0 0,-1 0 0,1 0 0,0 0 0,-1 0 0,1 0 0,0 0 0,-1 1 0,1-1 0,0 0 0,0 0 0,-1 0 0,1 1 0,0-1 0,0 0 0,-1 0 0,1 1 0,0-1 0,0 0 0,0 1 0,-1-1 0,1 0 0,0 0 0,0 1 0,0-1 0,0 0 0,0 1 0,0-1 0,-1 1 0,1-1 0,0 0 0,0 1 0,0-1 0,0 0 0,0 1 0,1-1 0,-1 0 0,0 1 0,0-1 0,0 1 0,20 6 0,28-2 0,-27-5-109,24 1-519,87 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2:56.31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5:22.754"/>
    </inkml:context>
    <inkml:brush xml:id="br0">
      <inkml:brushProperty name="width" value="0.2" units="cm"/>
      <inkml:brushProperty name="height" value="0.2" units="cm"/>
      <inkml:brushProperty name="color" value="#FFFFFF"/>
    </inkml:brush>
  </inkml:definitions>
  <inkml:trace contextRef="#ctx0" brushRef="#br0">465 2 24575,'-45'-1'0,"-8"1"0,0 1 0,-84 13 0,63-5 0,56-8 0,0 1 0,0 0 0,-29 9 0,46-11 0,1 0 0,0 0 0,0 0 0,0 0 0,0 1 0,0-1 0,0 0 0,0 0 0,0 0 0,0 0 0,0 0 0,0 1 0,0-1 0,0 0 0,0 0 0,0 0 0,0 0 0,0 0 0,0 1 0,0-1 0,0 0 0,0 0 0,0 0 0,0 0 0,0 0 0,0 0 0,0 1 0,0-1 0,0 0 0,0 0 0,0 0 0,1 0 0,-1 0 0,0 0 0,0 0 0,0 1 0,0-1 0,0 0 0,0 0 0,0 0 0,1 0 0,-1 0 0,0 0 0,0 0 0,0 0 0,0 0 0,0 0 0,1 0 0,-1 0 0,0 0 0,0 0 0,0 0 0,0 0 0,0 0 0,1 0 0,-1 0 0,0 0 0,0 0 0,0 0 0,0 0 0,0 0 0,0 0 0,1 0 0,20 7 0,27 5 0,-4-6-149,0-3 1,60-3-1,-72 0-770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5:27.845"/>
    </inkml:context>
    <inkml:brush xml:id="br0">
      <inkml:brushProperty name="width" value="0.2" units="cm"/>
      <inkml:brushProperty name="height" value="0.2" units="cm"/>
      <inkml:brushProperty name="color" value="#FFFFFF"/>
    </inkml:brush>
  </inkml:definitions>
  <inkml:trace contextRef="#ctx0" brushRef="#br0">0 26 24575,'62'-1'0,"67"2"0,-128-1 0,1 0 0,-1 0 0,0 0 0,1 0 0,-1 0 0,1 0 0,-1 0 0,0 1 0,1-1 0,-1 0 0,0 1 0,1-1 0,-1 1 0,0-1 0,0 1 0,0 0 0,1 0 0,-1-1 0,0 1 0,0 0 0,0 0 0,0 0 0,0 0 0,0 0 0,-1 0 0,1 0 0,0 1 0,0-1 0,-1 0 0,2 3 0,-3-2 0,1-1 0,-1 1 0,1 0 0,-1-1 0,0 1 0,0 0 0,0-1 0,0 1 0,0-1 0,0 1 0,0-1 0,0 0 0,0 1 0,-1-1 0,1 0 0,-1 0 0,1 0 0,-1 0 0,1 0 0,-1 0 0,1-1 0,-1 1 0,-2 0 0,-22 10 0,1-1 0,-51 11 0,75-21 0,-1 0 0,0 0 0,0 1 0,1-1 0,-1 1 0,0-1 0,1 1 0,-1-1 0,1 1 0,-1 0 0,1 0 0,-1 0 0,-2 2 0,4-3 0,1 1 0,-1-1 0,0 1 0,1-1 0,-1 0 0,0 1 0,1-1 0,-1 1 0,0-1 0,1 0 0,-1 1 0,1-1 0,-1 0 0,1 1 0,-1-1 0,0 0 0,1 0 0,-1 1 0,1-1 0,-1 0 0,1 0 0,0 0 0,-1 0 0,1 0 0,-1 0 0,2 0 0,53 8 0,25-11 0,-55 1 0,0 1 0,0 1 0,0 1 0,39 7 0,-18 12 0,-40-16 0,0-1 0,1 0 0,0 0 0,-1 0 0,1-1 0,10 2 0,26 0 0,0-2 0,51-4 0,-13 0 0,-77 2 0,-1 0 0,0 0 0,1-1 0,-1 1 0,0 0 0,0-1 0,1 0 0,-1 0 0,0 0 0,0 0 0,0-1 0,0 1 0,0-1 0,0 0 0,0 1 0,-1-1 0,4-4 0,-5 5 0,0 0 0,-1 0 0,1 0 0,0 0 0,-1 0 0,1 0 0,-1-1 0,1 1 0,-1 0 0,0 0 0,0-1 0,1 1 0,-1 0 0,0 0 0,0-1 0,0 1 0,0 0 0,-1-2 0,0 0 0,0 0 0,0 1 0,0-1 0,0 0 0,0 1 0,-1-1 0,1 1 0,-1 0 0,0 0 0,0-1 0,-2-1 0,-5-5 0,-1 1 0,-1 0 0,1 0 0,-1 1 0,0 1 0,-1 0 0,1 0 0,-1 1 0,-1 1 0,1 0 0,0 0 0,-24-2 0,-10 0 0,0 3 0,-57 3 0,60 1 0,-32-1 0,67 0 0,38 0 0,64 1 0,109-3 0,-124-9 0,-50 5 0,53-1 0,13 7-1365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5:30.746"/>
    </inkml:context>
    <inkml:brush xml:id="br0">
      <inkml:brushProperty name="width" value="0.2" units="cm"/>
      <inkml:brushProperty name="height" value="0.2" units="cm"/>
      <inkml:brushProperty name="color" value="#FFFFFF"/>
    </inkml:brush>
  </inkml:definitions>
  <inkml:trace contextRef="#ctx0" brushRef="#br0">0 123 24575,'11'-2'0,"-1"0"0,0 0 0,0 0 0,0-2 0,0 1 0,10-6 0,16-5 0,-29 12 0,216-61 0,-191 56 0,0 2 0,0 1 0,0 2 0,0 1 0,38 3 0,-8 10 0,-44-8 0,0-1 0,27 2 0,-38-5 0,-3 0 0,-1 0 0,0 0 0,0 0 0,0 0 0,0 1 0,0-1 0,0 1 0,0-1 0,0 1 0,0 0 0,0 1 0,0-1 0,3 2 0,-6-3 0,0 1 0,0-1 0,0 1 0,0 0 0,0-1 0,0 1 0,0-1 0,0 1 0,0-1 0,0 1 0,0-1 0,0 1 0,0-1 0,0 1 0,0-1 0,0 1 0,0-1 0,-1 1 0,1-1 0,0 1 0,0-1 0,-1 1 0,1-1 0,0 1 0,-1-1 0,1 0 0,0 1 0,-1-1 0,1 1 0,-1-1 0,1 0 0,-1 0 0,1 1 0,-1-1 0,1 0 0,-1 0 0,1 1 0,-1-1 0,0 0 0,-21 11 0,-194 50 0,186-54-98,0-1 0,0-2 0,-1 0-1,0-2 1,-48-4 0,49 2-678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5:33.846"/>
    </inkml:context>
    <inkml:brush xml:id="br0">
      <inkml:brushProperty name="width" value="0.2" units="cm"/>
      <inkml:brushProperty name="height" value="0.2" units="cm"/>
      <inkml:brushProperty name="color" value="#FFFFFF"/>
    </inkml:brush>
  </inkml:definitions>
  <inkml:trace contextRef="#ctx0" brushRef="#br0">769 96 24575,'-769'0'0,"804"2"0,0 1 0,-1 2 0,37 10 0,22 3 0,-35-12 0,1-3 0,75-5 0,-26 0 0,-77-1 0,0-1 0,-1-2 0,1 0 0,-1-2 0,56-24 0,-80 31-72,1-2 1,-1 1-1,0-1 0,0 0 0,0 0 0,0 0 0,-1-1 0,1 0 1,-1 0-1,0 0 0,0-1 0,-1 0 0,1 0 0,-1 0 0,0 0 1,0-1-1,-1 0 0,5-8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05.504"/>
    </inkml:context>
    <inkml:brush xml:id="br0">
      <inkml:brushProperty name="width" value="0.35" units="cm"/>
      <inkml:brushProperty name="height" value="0.35" units="cm"/>
      <inkml:brushProperty name="color" value="#FFFFFF"/>
    </inkml:brush>
  </inkml:definitions>
  <inkml:trace contextRef="#ctx0" brushRef="#br0">0 1 24575,'6'5'0,"-1"-1"0,1 1 0,0-1 0,0 0 0,1 0 0,-1-1 0,1 1 0,0-1 0,0-1 0,0 0 0,0 0 0,9 2 0,9-1 0,-1-1 0,35-2 0,-37-1 0,1 1 0,-1 2 0,24 3 0,-19 1 0,1-1 0,49 1 0,-66-6 0,-1 0 0,1-1 0,0 0 0,-1-1 0,0 0 0,1-1 0,-1 0 0,0 0 0,0-1 0,13-7 0,20-17-1365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08.451"/>
    </inkml:context>
    <inkml:brush xml:id="br0">
      <inkml:brushProperty name="width" value="0.35" units="cm"/>
      <inkml:brushProperty name="height" value="0.35" units="cm"/>
      <inkml:brushProperty name="color" value="#FFFFFF"/>
    </inkml:brush>
  </inkml:definitions>
  <inkml:trace contextRef="#ctx0" brushRef="#br0">0 67 24575,'86'1'0,"92"-3"0,-113-10 0,-47 8 0,-1 1 0,27-2 0,-13 2 25,0-1-1,55-14 0,-13 1-1462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11.921"/>
    </inkml:context>
    <inkml:brush xml:id="br0">
      <inkml:brushProperty name="width" value="0.35" units="cm"/>
      <inkml:brushProperty name="height" value="0.35" units="cm"/>
      <inkml:brushProperty name="color" value="#FFFFFF"/>
    </inkml:brush>
  </inkml:definitions>
  <inkml:trace contextRef="#ctx0" brushRef="#br0">0 1 24575,'4'0'0,"6"0"0,5 0 0,3 0 0,4 0 0,2 0 0,1 0 0,0 0 0,0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15.336"/>
    </inkml:context>
    <inkml:brush xml:id="br0">
      <inkml:brushProperty name="width" value="0.35" units="cm"/>
      <inkml:brushProperty name="height" value="0.35" units="cm"/>
      <inkml:brushProperty name="color" value="#FFFFFF"/>
    </inkml:brush>
  </inkml:definitions>
  <inkml:trace contextRef="#ctx0" brushRef="#br0">0 2 24575,'21'0'0,"-2"-1"0,1 0 0,0 2 0,0 1 0,-1 0 0,1 2 0,-1 0 0,22 8 0,-22-6 0,1 0 0,0-1 0,0-1 0,0 0 0,29 0 0,107-6 0,-58 0 0,-3 2-1365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18.784"/>
    </inkml:context>
    <inkml:brush xml:id="br0">
      <inkml:brushProperty name="width" value="0.35" units="cm"/>
      <inkml:brushProperty name="height" value="0.35" units="cm"/>
      <inkml:brushProperty name="color" value="#FFFFFF"/>
    </inkml:brush>
  </inkml:definitions>
  <inkml:trace contextRef="#ctx0" brushRef="#br0">0 26 24575,'15'-1'0,"0"-1"0,-1 0 0,18-5 0,35-5 0,160 10 0,-116 4 0,-93-1 0,0 0 0,32 9 0,-31-6 0,1 0 0,22 0 0,102-4-1365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21.776"/>
    </inkml:context>
    <inkml:brush xml:id="br0">
      <inkml:brushProperty name="width" value="0.35" units="cm"/>
      <inkml:brushProperty name="height" value="0.35" units="cm"/>
      <inkml:brushProperty name="color" value="#FFFFFF"/>
    </inkml:brush>
  </inkml:definitions>
  <inkml:trace contextRef="#ctx0" brushRef="#br0">1 1 24575,'0'3'0,"0"1"0,-1-1 0,1 1 0,0 0 0,1-1 0,-1 1 0,1 0 0,-1-1 0,1 1 0,0-1 0,1 1 0,-1-1 0,0 0 0,1 0 0,0 1 0,0-1 0,0 0 0,0 0 0,0-1 0,1 1 0,-1 0 0,1-1 0,0 1 0,0-1 0,0 0 0,0 0 0,0 0 0,0-1 0,0 1 0,1-1 0,-1 1 0,0-1 0,1 0 0,5 1 0,28 6 0,1-2 0,0-1 0,0-2 0,53-2 0,245-1-1365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42:58.32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42.216"/>
    </inkml:context>
    <inkml:brush xml:id="br0">
      <inkml:brushProperty name="width" value="0.35" units="cm"/>
      <inkml:brushProperty name="height" value="0.35" units="cm"/>
      <inkml:brushProperty name="color" value="#FFFFFF"/>
    </inkml:brush>
  </inkml:definitions>
  <inkml:trace contextRef="#ctx0" brushRef="#br0">0 1 24575,'5'1'0,"-1"0"0,0 0 0,0 1 0,0-1 0,0 1 0,0 0 0,0 1 0,6 3 0,9 6 0,-8-8 0,0 0 0,0-1 0,1 0 0,-1 0 0,1-1 0,20 0 0,78-4 0,-44 0 0,29 2-1365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46.735"/>
    </inkml:context>
    <inkml:brush xml:id="br0">
      <inkml:brushProperty name="width" value="0.35" units="cm"/>
      <inkml:brushProperty name="height" value="0.35" units="cm"/>
      <inkml:brushProperty name="color" value="#FFFFFF"/>
    </inkml:brush>
  </inkml:definitions>
  <inkml:trace contextRef="#ctx0" brushRef="#br0">0 53 24575,'18'0'0,"-1"0"0,1-1 0,0 0 0,-1-2 0,0 0 0,0-1 0,0 0 0,18-8 0,-21 6 0,0 2 0,1 0 0,0 1 0,0 0 0,26-1 0,80 5 0,-49 2 0,-66-3 9,-1 0-1,0 1 0,1 0 1,-1 0-1,0 1 0,0 0 1,0-1-1,0 2 0,0-1 0,-1 0 1,6 5-1,27 11-1473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49.572"/>
    </inkml:context>
    <inkml:brush xml:id="br0">
      <inkml:brushProperty name="width" value="0.35" units="cm"/>
      <inkml:brushProperty name="height" value="0.35" units="cm"/>
      <inkml:brushProperty name="color" value="#FFFFFF"/>
    </inkml:brush>
  </inkml:definitions>
  <inkml:trace contextRef="#ctx0" brushRef="#br0">0 26 24575,'4'0'0,"6"-4"0,5-2 0,3 1 0,4 1 0,2 1 0,1 1 0,0 1 0,0 1 0,0 0 0,-1 0 0,1 0 0,-1 0 0,0 0 0,0 1 0,0-1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52.387"/>
    </inkml:context>
    <inkml:brush xml:id="br0">
      <inkml:brushProperty name="width" value="0.35" units="cm"/>
      <inkml:brushProperty name="height" value="0.35" units="cm"/>
      <inkml:brushProperty name="color" value="#FFFFFF"/>
    </inkml:brush>
  </inkml:definitions>
  <inkml:trace contextRef="#ctx0" brushRef="#br0">0 1 24575,'2'0'0,"34"0"0,52 6 0,-75-4 0,1 1 0,-1 0 0,0 1 0,-1 0 0,1 2 0,-1-1 0,14 9 0,-14-8 0,0-1 0,0-1 0,0 0 0,0-1 0,1 0 0,-1-1 0,1 0 0,17 0 0,42 7 0,-39-4-46,0-1-1,0-2 0,49-3 0,-33 0-1131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55.008"/>
    </inkml:context>
    <inkml:brush xml:id="br0">
      <inkml:brushProperty name="width" value="0.35" units="cm"/>
      <inkml:brushProperty name="height" value="0.35" units="cm"/>
      <inkml:brushProperty name="color" value="#FFFFFF"/>
    </inkml:brush>
  </inkml:definitions>
  <inkml:trace contextRef="#ctx0" brushRef="#br0">0 126 24575,'14'-12'0,"-1"2"0,2-1 0,-1 2 0,20-10 0,14-9 0,-39 23 0,-1 0 0,1 0 0,0 1 0,0 1 0,1-1 0,-1 2 0,1-1 0,-1 1 0,1 1 0,0-1 0,0 2 0,-1-1 0,1 1 0,0 1 0,0 0 0,0 0 0,-1 1 0,1 1 0,-1-1 0,1 1 0,-1 1 0,0 0 0,16 9 0,-13-4 0,0-1 0,0 0 0,1-1 0,0-1 0,0 0 0,1 0 0,-1-2 0,1 0 0,0 0 0,1-1 0,-1-1 0,0 0 0,1-1 0,17-1 0,88-2-1365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6:57.978"/>
    </inkml:context>
    <inkml:brush xml:id="br0">
      <inkml:brushProperty name="width" value="0.35" units="cm"/>
      <inkml:brushProperty name="height" value="0.35" units="cm"/>
      <inkml:brushProperty name="color" value="#FFFFFF"/>
    </inkml:brush>
  </inkml:definitions>
  <inkml:trace contextRef="#ctx0" brushRef="#br0">0 1 24575,'0'4'0,"4"1"0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7:00.868"/>
    </inkml:context>
    <inkml:brush xml:id="br0">
      <inkml:brushProperty name="width" value="0.35" units="cm"/>
      <inkml:brushProperty name="height" value="0.35" units="cm"/>
      <inkml:brushProperty name="color" value="#FFFFFF"/>
    </inkml:brush>
  </inkml:definitions>
  <inkml:trace contextRef="#ctx0" brushRef="#br0">0 1 24575,'840'0'-1365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7:13.969"/>
    </inkml:context>
    <inkml:brush xml:id="br0">
      <inkml:brushProperty name="width" value="0.2" units="cm"/>
      <inkml:brushProperty name="height" value="0.2" units="cm"/>
      <inkml:brushProperty name="color" value="#FFFFFF"/>
    </inkml:brush>
  </inkml:definitions>
  <inkml:trace contextRef="#ctx0" brushRef="#br0">0 90 24575,'505'0'0,"-490"-1"0,1-1 0,-1-1 0,0 0 0,0-1 0,20-8 0,-18 7 0,-1-1 0,1 2 0,0 0 0,19-1 0,-25 5-97,52-8 326,-58 7-344,-1 0 0,0-1 0,0 1 0,0-1-1,0 0 1,0-1 0,0 1 0,0-1 0,-1 1 0,1-1-1,-1 0 1,4-4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7:51.047"/>
    </inkml:context>
    <inkml:brush xml:id="br0">
      <inkml:brushProperty name="width" value="0.2" units="cm"/>
      <inkml:brushProperty name="height" value="0.2" units="cm"/>
      <inkml:brushProperty name="color" value="#FFFFFF"/>
    </inkml:brush>
  </inkml:definitions>
  <inkml:trace contextRef="#ctx0" brushRef="#br0">5 5 24575,'54'-2'0,"-36"0"0,0 1 0,0 1 0,1 1 0,-1 0 0,23 6 0,-41-7 0,1 0 0,-1 0 0,1 0 0,-1 0 0,1 0 0,-1 0 0,1 0 0,-1 0 0,1 1 0,-1-1 0,1 0 0,-1 0 0,0 0 0,1 1 0,-1-1 0,1 0 0,-1 1 0,0-1 0,1 0 0,-1 1 0,0-1 0,1 0 0,-1 1 0,0-1 0,1 1 0,-1-1 0,0 0 0,1 2 0,-13 4 0,-23-1 0,-18-5 0,39-1 0,0 1 0,1 0 0,-1 1 0,-24 4 0,38-5 0,-1 0 0,1 0 0,0 0 0,-1 1 0,1-1 0,-1 0 0,1 0 0,0 0 0,-1 0 0,1 0 0,0 1 0,-1-1 0,1 0 0,0 0 0,-1 0 0,1 1 0,0-1 0,-1 0 0,1 1 0,0-1 0,0 0 0,-1 0 0,1 1 0,0-1 0,0 1 0,0-1 0,0 0 0,-1 1 0,1-1 0,0 0 0,0 1 0,0-1 0,0 1 0,0-1 0,0 0 0,0 1 0,0-1 0,0 1 0,0-1 0,0 0 0,0 1 0,15 17 0,27 9 0,-29-23 0,0-1 0,1 0 0,-1 0 0,0-2 0,26 1 0,67-8 0,-95 4 25,0 0 1,0-1-1,0 0 0,21-10 0,-22 8-323,1 0 0,0 1 0,0 1-1,15-3 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7:57:55.238"/>
    </inkml:context>
    <inkml:brush xml:id="br0">
      <inkml:brushProperty name="width" value="0.2" units="cm"/>
      <inkml:brushProperty name="height" value="0.2" units="cm"/>
      <inkml:brushProperty name="color" value="#FFFFFF"/>
    </inkml:brush>
  </inkml:definitions>
  <inkml:trace contextRef="#ctx0" brushRef="#br0">0 131 24575,'529'0'0,"-523"0"0,-1 0 0,1-1 0,-1 1 0,0-1 0,1 0 0,-1 0 0,0-1 0,0 1 0,0-1 0,0 0 0,0-1 0,0 1 0,5-4 0,-3-1 0,0 1 0,0-1 0,-1 0 0,0-1 0,0 1 0,7-13 0,15-26-1365</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1/20/2024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1/20/2024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1/20/2024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customXml" Target="../ink/ink12.xml"/><Relationship Id="rId3" Type="http://schemas.openxmlformats.org/officeDocument/2006/relationships/customXml" Target="../ink/ink3.xml"/><Relationship Id="rId7" Type="http://schemas.openxmlformats.org/officeDocument/2006/relationships/customXml" Target="../ink/ink6.xml"/><Relationship Id="rId12" Type="http://schemas.openxmlformats.org/officeDocument/2006/relationships/customXml" Target="../ink/ink11.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customXml" Target="../ink/ink5.xml"/><Relationship Id="rId11" Type="http://schemas.openxmlformats.org/officeDocument/2006/relationships/customXml" Target="../ink/ink10.xml"/><Relationship Id="rId5" Type="http://schemas.openxmlformats.org/officeDocument/2006/relationships/customXml" Target="../ink/ink4.xml"/><Relationship Id="rId15" Type="http://schemas.openxmlformats.org/officeDocument/2006/relationships/customXml" Target="../ink/ink14.xml"/><Relationship Id="rId10" Type="http://schemas.openxmlformats.org/officeDocument/2006/relationships/customXml" Target="../ink/ink9.xml"/><Relationship Id="rId4" Type="http://schemas.openxmlformats.org/officeDocument/2006/relationships/image" Target="../media/image8.png"/><Relationship Id="rId9" Type="http://schemas.openxmlformats.org/officeDocument/2006/relationships/customXml" Target="../ink/ink8.xml"/><Relationship Id="rId14" Type="http://schemas.openxmlformats.org/officeDocument/2006/relationships/customXml" Target="../ink/ink13.xml"/></Relationships>
</file>

<file path=ppt/slides/_rels/slide14.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customXml" Target="../ink/ink24.xml"/><Relationship Id="rId3" Type="http://schemas.openxmlformats.org/officeDocument/2006/relationships/customXml" Target="../ink/ink15.xml"/><Relationship Id="rId7" Type="http://schemas.openxmlformats.org/officeDocument/2006/relationships/customXml" Target="../ink/ink18.xml"/><Relationship Id="rId12" Type="http://schemas.openxmlformats.org/officeDocument/2006/relationships/customXml" Target="../ink/ink23.xm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customXml" Target="../ink/ink17.xml"/><Relationship Id="rId11" Type="http://schemas.openxmlformats.org/officeDocument/2006/relationships/customXml" Target="../ink/ink22.xml"/><Relationship Id="rId5" Type="http://schemas.openxmlformats.org/officeDocument/2006/relationships/customXml" Target="../ink/ink16.xml"/><Relationship Id="rId15" Type="http://schemas.openxmlformats.org/officeDocument/2006/relationships/customXml" Target="../ink/ink26.xml"/><Relationship Id="rId10" Type="http://schemas.openxmlformats.org/officeDocument/2006/relationships/customXml" Target="../ink/ink21.xml"/><Relationship Id="rId4" Type="http://schemas.openxmlformats.org/officeDocument/2006/relationships/image" Target="../media/image8.png"/><Relationship Id="rId9" Type="http://schemas.openxmlformats.org/officeDocument/2006/relationships/customXml" Target="../ink/ink20.xml"/><Relationship Id="rId14" Type="http://schemas.openxmlformats.org/officeDocument/2006/relationships/customXml" Target="../ink/ink25.xml"/></Relationships>
</file>

<file path=ppt/slides/_rels/slide15.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customXml" Target="../ink/ink36.xml"/><Relationship Id="rId3" Type="http://schemas.openxmlformats.org/officeDocument/2006/relationships/customXml" Target="../ink/ink27.xml"/><Relationship Id="rId7" Type="http://schemas.openxmlformats.org/officeDocument/2006/relationships/customXml" Target="../ink/ink30.xml"/><Relationship Id="rId12" Type="http://schemas.openxmlformats.org/officeDocument/2006/relationships/customXml" Target="../ink/ink35.xml"/><Relationship Id="rId2" Type="http://schemas.openxmlformats.org/officeDocument/2006/relationships/image" Target="../media/image10.png"/><Relationship Id="rId16" Type="http://schemas.openxmlformats.org/officeDocument/2006/relationships/customXml" Target="../ink/ink39.xml"/><Relationship Id="rId1" Type="http://schemas.openxmlformats.org/officeDocument/2006/relationships/slideLayout" Target="../slideLayouts/slideLayout1.xml"/><Relationship Id="rId6" Type="http://schemas.openxmlformats.org/officeDocument/2006/relationships/customXml" Target="../ink/ink29.xml"/><Relationship Id="rId11" Type="http://schemas.openxmlformats.org/officeDocument/2006/relationships/customXml" Target="../ink/ink34.xml"/><Relationship Id="rId5" Type="http://schemas.openxmlformats.org/officeDocument/2006/relationships/customXml" Target="../ink/ink28.xml"/><Relationship Id="rId15" Type="http://schemas.openxmlformats.org/officeDocument/2006/relationships/customXml" Target="../ink/ink38.xml"/><Relationship Id="rId10" Type="http://schemas.openxmlformats.org/officeDocument/2006/relationships/customXml" Target="../ink/ink33.xml"/><Relationship Id="rId4" Type="http://schemas.openxmlformats.org/officeDocument/2006/relationships/image" Target="../media/image8.png"/><Relationship Id="rId9" Type="http://schemas.openxmlformats.org/officeDocument/2006/relationships/customXml" Target="../ink/ink32.xml"/><Relationship Id="rId14" Type="http://schemas.openxmlformats.org/officeDocument/2006/relationships/customXml" Target="../ink/ink37.xml"/></Relationships>
</file>

<file path=ppt/slides/_rels/slide16.xml.rels><?xml version="1.0" encoding="UTF-8" standalone="yes"?>
<Relationships xmlns="http://schemas.openxmlformats.org/package/2006/relationships"><Relationship Id="rId13" Type="http://schemas.openxmlformats.org/officeDocument/2006/relationships/customXml" Target="../ink/ink47.xml"/><Relationship Id="rId18" Type="http://schemas.openxmlformats.org/officeDocument/2006/relationships/image" Target="../media/image16.png"/><Relationship Id="rId26" Type="http://schemas.openxmlformats.org/officeDocument/2006/relationships/image" Target="../media/image20.png"/><Relationship Id="rId3" Type="http://schemas.openxmlformats.org/officeDocument/2006/relationships/customXml" Target="../ink/ink40.xml"/><Relationship Id="rId21" Type="http://schemas.openxmlformats.org/officeDocument/2006/relationships/customXml" Target="../ink/ink51.xml"/><Relationship Id="rId34"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13.png"/><Relationship Id="rId17" Type="http://schemas.openxmlformats.org/officeDocument/2006/relationships/customXml" Target="../ink/ink49.xml"/><Relationship Id="rId25" Type="http://schemas.openxmlformats.org/officeDocument/2006/relationships/customXml" Target="../ink/ink53.xml"/><Relationship Id="rId33" Type="http://schemas.openxmlformats.org/officeDocument/2006/relationships/customXml" Target="../ink/ink57.xml"/><Relationship Id="rId2" Type="http://schemas.openxmlformats.org/officeDocument/2006/relationships/image" Target="../media/image11.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customXml" Target="../ink/ink55.xml"/><Relationship Id="rId1" Type="http://schemas.openxmlformats.org/officeDocument/2006/relationships/slideLayout" Target="../slideLayouts/slideLayout1.xml"/><Relationship Id="rId6" Type="http://schemas.openxmlformats.org/officeDocument/2006/relationships/customXml" Target="../ink/ink42.xml"/><Relationship Id="rId11" Type="http://schemas.openxmlformats.org/officeDocument/2006/relationships/customXml" Target="../ink/ink46.xml"/><Relationship Id="rId24" Type="http://schemas.openxmlformats.org/officeDocument/2006/relationships/image" Target="../media/image19.png"/><Relationship Id="rId32" Type="http://schemas.openxmlformats.org/officeDocument/2006/relationships/image" Target="../media/image23.png"/><Relationship Id="rId5" Type="http://schemas.openxmlformats.org/officeDocument/2006/relationships/customXml" Target="../ink/ink41.xml"/><Relationship Id="rId15" Type="http://schemas.openxmlformats.org/officeDocument/2006/relationships/customXml" Target="../ink/ink48.xml"/><Relationship Id="rId23" Type="http://schemas.openxmlformats.org/officeDocument/2006/relationships/customXml" Target="../ink/ink52.xml"/><Relationship Id="rId28" Type="http://schemas.openxmlformats.org/officeDocument/2006/relationships/image" Target="../media/image21.png"/><Relationship Id="rId10" Type="http://schemas.openxmlformats.org/officeDocument/2006/relationships/customXml" Target="../ink/ink45.xml"/><Relationship Id="rId19" Type="http://schemas.openxmlformats.org/officeDocument/2006/relationships/customXml" Target="../ink/ink50.xml"/><Relationship Id="rId31" Type="http://schemas.openxmlformats.org/officeDocument/2006/relationships/customXml" Target="../ink/ink56.xml"/><Relationship Id="rId4" Type="http://schemas.openxmlformats.org/officeDocument/2006/relationships/image" Target="../media/image8.png"/><Relationship Id="rId9" Type="http://schemas.openxmlformats.org/officeDocument/2006/relationships/customXml" Target="../ink/ink44.xml"/><Relationship Id="rId14" Type="http://schemas.openxmlformats.org/officeDocument/2006/relationships/image" Target="../media/image14.png"/><Relationship Id="rId22" Type="http://schemas.openxmlformats.org/officeDocument/2006/relationships/image" Target="../media/image18.png"/><Relationship Id="rId27" Type="http://schemas.openxmlformats.org/officeDocument/2006/relationships/customXml" Target="../ink/ink54.xml"/><Relationship Id="rId30" Type="http://schemas.openxmlformats.org/officeDocument/2006/relationships/image" Target="../media/image22.png"/><Relationship Id="rId8" Type="http://schemas.openxmlformats.org/officeDocument/2006/relationships/customXml" Target="../ink/ink43.xml"/></Relationships>
</file>

<file path=ppt/slides/_rels/slide17.xml.rels><?xml version="1.0" encoding="UTF-8" standalone="yes"?>
<Relationships xmlns="http://schemas.openxmlformats.org/package/2006/relationships"><Relationship Id="rId13" Type="http://schemas.openxmlformats.org/officeDocument/2006/relationships/customXml" Target="../ink/ink63.xml"/><Relationship Id="rId18" Type="http://schemas.openxmlformats.org/officeDocument/2006/relationships/image" Target="../media/image32.png"/><Relationship Id="rId26" Type="http://schemas.openxmlformats.org/officeDocument/2006/relationships/image" Target="../media/image36.png"/><Relationship Id="rId3" Type="http://schemas.openxmlformats.org/officeDocument/2006/relationships/customXml" Target="../ink/ink58.xml"/><Relationship Id="rId21" Type="http://schemas.openxmlformats.org/officeDocument/2006/relationships/customXml" Target="../ink/ink67.xml"/><Relationship Id="rId34" Type="http://schemas.openxmlformats.org/officeDocument/2006/relationships/image" Target="../media/image40.png"/><Relationship Id="rId7" Type="http://schemas.openxmlformats.org/officeDocument/2006/relationships/customXml" Target="../ink/ink60.xml"/><Relationship Id="rId12" Type="http://schemas.openxmlformats.org/officeDocument/2006/relationships/image" Target="../media/image29.png"/><Relationship Id="rId17" Type="http://schemas.openxmlformats.org/officeDocument/2006/relationships/customXml" Target="../ink/ink65.xml"/><Relationship Id="rId25" Type="http://schemas.openxmlformats.org/officeDocument/2006/relationships/customXml" Target="../ink/ink69.xml"/><Relationship Id="rId33" Type="http://schemas.openxmlformats.org/officeDocument/2006/relationships/customXml" Target="../ink/ink73.xml"/><Relationship Id="rId2" Type="http://schemas.openxmlformats.org/officeDocument/2006/relationships/image" Target="../media/image11.png"/><Relationship Id="rId16" Type="http://schemas.openxmlformats.org/officeDocument/2006/relationships/image" Target="../media/image31.png"/><Relationship Id="rId20" Type="http://schemas.openxmlformats.org/officeDocument/2006/relationships/image" Target="../media/image33.png"/><Relationship Id="rId29" Type="http://schemas.openxmlformats.org/officeDocument/2006/relationships/customXml" Target="../ink/ink71.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customXml" Target="../ink/ink62.xml"/><Relationship Id="rId24" Type="http://schemas.openxmlformats.org/officeDocument/2006/relationships/image" Target="../media/image35.png"/><Relationship Id="rId32" Type="http://schemas.openxmlformats.org/officeDocument/2006/relationships/image" Target="../media/image39.png"/><Relationship Id="rId5" Type="http://schemas.openxmlformats.org/officeDocument/2006/relationships/customXml" Target="../ink/ink59.xml"/><Relationship Id="rId15" Type="http://schemas.openxmlformats.org/officeDocument/2006/relationships/customXml" Target="../ink/ink64.xml"/><Relationship Id="rId23" Type="http://schemas.openxmlformats.org/officeDocument/2006/relationships/customXml" Target="../ink/ink68.xml"/><Relationship Id="rId28" Type="http://schemas.openxmlformats.org/officeDocument/2006/relationships/image" Target="../media/image37.png"/><Relationship Id="rId10" Type="http://schemas.openxmlformats.org/officeDocument/2006/relationships/image" Target="../media/image28.png"/><Relationship Id="rId19" Type="http://schemas.openxmlformats.org/officeDocument/2006/relationships/customXml" Target="../ink/ink66.xml"/><Relationship Id="rId31" Type="http://schemas.openxmlformats.org/officeDocument/2006/relationships/customXml" Target="../ink/ink72.xml"/><Relationship Id="rId4" Type="http://schemas.openxmlformats.org/officeDocument/2006/relationships/image" Target="../media/image25.png"/><Relationship Id="rId9" Type="http://schemas.openxmlformats.org/officeDocument/2006/relationships/customXml" Target="../ink/ink61.xml"/><Relationship Id="rId14" Type="http://schemas.openxmlformats.org/officeDocument/2006/relationships/image" Target="../media/image30.png"/><Relationship Id="rId22" Type="http://schemas.openxmlformats.org/officeDocument/2006/relationships/image" Target="../media/image34.png"/><Relationship Id="rId27" Type="http://schemas.openxmlformats.org/officeDocument/2006/relationships/customXml" Target="../ink/ink70.xml"/><Relationship Id="rId30" Type="http://schemas.openxmlformats.org/officeDocument/2006/relationships/image" Target="../media/image38.png"/><Relationship Id="rId8"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79.xml"/><Relationship Id="rId18" Type="http://schemas.openxmlformats.org/officeDocument/2006/relationships/image" Target="../media/image49.png"/><Relationship Id="rId3" Type="http://schemas.openxmlformats.org/officeDocument/2006/relationships/customXml" Target="../ink/ink74.xml"/><Relationship Id="rId21" Type="http://schemas.openxmlformats.org/officeDocument/2006/relationships/customXml" Target="../ink/ink83.xml"/><Relationship Id="rId7" Type="http://schemas.openxmlformats.org/officeDocument/2006/relationships/customXml" Target="../ink/ink76.xml"/><Relationship Id="rId12" Type="http://schemas.openxmlformats.org/officeDocument/2006/relationships/image" Target="../media/image46.png"/><Relationship Id="rId17" Type="http://schemas.openxmlformats.org/officeDocument/2006/relationships/customXml" Target="../ink/ink81.xml"/><Relationship Id="rId2" Type="http://schemas.openxmlformats.org/officeDocument/2006/relationships/image" Target="../media/image41.png"/><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customXml" Target="../ink/ink78.xml"/><Relationship Id="rId5" Type="http://schemas.openxmlformats.org/officeDocument/2006/relationships/customXml" Target="../ink/ink75.xml"/><Relationship Id="rId15" Type="http://schemas.openxmlformats.org/officeDocument/2006/relationships/customXml" Target="../ink/ink80.xml"/><Relationship Id="rId10" Type="http://schemas.openxmlformats.org/officeDocument/2006/relationships/image" Target="../media/image45.png"/><Relationship Id="rId19" Type="http://schemas.openxmlformats.org/officeDocument/2006/relationships/customXml" Target="../ink/ink82.xml"/><Relationship Id="rId4" Type="http://schemas.openxmlformats.org/officeDocument/2006/relationships/image" Target="../media/image42.png"/><Relationship Id="rId9" Type="http://schemas.openxmlformats.org/officeDocument/2006/relationships/customXml" Target="../ink/ink77.xml"/><Relationship Id="rId14" Type="http://schemas.openxmlformats.org/officeDocument/2006/relationships/image" Target="../media/image47.png"/><Relationship Id="rId22"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customXml" Target="../ink/ink89.xml"/><Relationship Id="rId18" Type="http://schemas.openxmlformats.org/officeDocument/2006/relationships/image" Target="../media/image60.png"/><Relationship Id="rId26" Type="http://schemas.openxmlformats.org/officeDocument/2006/relationships/image" Target="../media/image64.png"/><Relationship Id="rId3" Type="http://schemas.openxmlformats.org/officeDocument/2006/relationships/customXml" Target="../ink/ink84.xml"/><Relationship Id="rId21" Type="http://schemas.openxmlformats.org/officeDocument/2006/relationships/customXml" Target="../ink/ink93.xml"/><Relationship Id="rId7" Type="http://schemas.openxmlformats.org/officeDocument/2006/relationships/customXml" Target="../ink/ink86.xml"/><Relationship Id="rId12" Type="http://schemas.openxmlformats.org/officeDocument/2006/relationships/image" Target="../media/image57.png"/><Relationship Id="rId17" Type="http://schemas.openxmlformats.org/officeDocument/2006/relationships/customXml" Target="../ink/ink91.xml"/><Relationship Id="rId25" Type="http://schemas.openxmlformats.org/officeDocument/2006/relationships/customXml" Target="../ink/ink95.xml"/><Relationship Id="rId2" Type="http://schemas.openxmlformats.org/officeDocument/2006/relationships/image" Target="../media/image52.png"/><Relationship Id="rId16" Type="http://schemas.openxmlformats.org/officeDocument/2006/relationships/image" Target="../media/image59.png"/><Relationship Id="rId20" Type="http://schemas.openxmlformats.org/officeDocument/2006/relationships/image" Target="../media/image61.png"/><Relationship Id="rId29" Type="http://schemas.openxmlformats.org/officeDocument/2006/relationships/customXml" Target="../ink/ink97.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customXml" Target="../ink/ink88.xml"/><Relationship Id="rId24" Type="http://schemas.openxmlformats.org/officeDocument/2006/relationships/image" Target="../media/image63.png"/><Relationship Id="rId5" Type="http://schemas.openxmlformats.org/officeDocument/2006/relationships/customXml" Target="../ink/ink85.xml"/><Relationship Id="rId15" Type="http://schemas.openxmlformats.org/officeDocument/2006/relationships/customXml" Target="../ink/ink90.xml"/><Relationship Id="rId23" Type="http://schemas.openxmlformats.org/officeDocument/2006/relationships/customXml" Target="../ink/ink94.xml"/><Relationship Id="rId28" Type="http://schemas.openxmlformats.org/officeDocument/2006/relationships/image" Target="../media/image65.png"/><Relationship Id="rId10" Type="http://schemas.openxmlformats.org/officeDocument/2006/relationships/image" Target="../media/image56.png"/><Relationship Id="rId19" Type="http://schemas.openxmlformats.org/officeDocument/2006/relationships/customXml" Target="../ink/ink92.xml"/><Relationship Id="rId4" Type="http://schemas.openxmlformats.org/officeDocument/2006/relationships/image" Target="../media/image53.png"/><Relationship Id="rId9" Type="http://schemas.openxmlformats.org/officeDocument/2006/relationships/customXml" Target="../ink/ink87.xml"/><Relationship Id="rId14" Type="http://schemas.openxmlformats.org/officeDocument/2006/relationships/image" Target="../media/image58.png"/><Relationship Id="rId22" Type="http://schemas.openxmlformats.org/officeDocument/2006/relationships/image" Target="../media/image62.png"/><Relationship Id="rId27" Type="http://schemas.openxmlformats.org/officeDocument/2006/relationships/customXml" Target="../ink/ink96.xml"/><Relationship Id="rId30"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customXml" Target="../ink/ink103.xml"/><Relationship Id="rId18" Type="http://schemas.openxmlformats.org/officeDocument/2006/relationships/image" Target="../media/image75.png"/><Relationship Id="rId26" Type="http://schemas.openxmlformats.org/officeDocument/2006/relationships/image" Target="../media/image79.png"/><Relationship Id="rId3" Type="http://schemas.openxmlformats.org/officeDocument/2006/relationships/customXml" Target="../ink/ink98.xml"/><Relationship Id="rId21" Type="http://schemas.openxmlformats.org/officeDocument/2006/relationships/customXml" Target="../ink/ink107.xml"/><Relationship Id="rId7" Type="http://schemas.openxmlformats.org/officeDocument/2006/relationships/customXml" Target="../ink/ink100.xml"/><Relationship Id="rId12" Type="http://schemas.openxmlformats.org/officeDocument/2006/relationships/image" Target="../media/image72.png"/><Relationship Id="rId17" Type="http://schemas.openxmlformats.org/officeDocument/2006/relationships/customXml" Target="../ink/ink105.xml"/><Relationship Id="rId25" Type="http://schemas.openxmlformats.org/officeDocument/2006/relationships/customXml" Target="../ink/ink109.xml"/><Relationship Id="rId2" Type="http://schemas.openxmlformats.org/officeDocument/2006/relationships/image" Target="../media/image67.png"/><Relationship Id="rId16" Type="http://schemas.openxmlformats.org/officeDocument/2006/relationships/image" Target="../media/image74.png"/><Relationship Id="rId20"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customXml" Target="../ink/ink102.xml"/><Relationship Id="rId24" Type="http://schemas.openxmlformats.org/officeDocument/2006/relationships/image" Target="../media/image78.png"/><Relationship Id="rId5" Type="http://schemas.openxmlformats.org/officeDocument/2006/relationships/customXml" Target="../ink/ink99.xml"/><Relationship Id="rId15" Type="http://schemas.openxmlformats.org/officeDocument/2006/relationships/customXml" Target="../ink/ink104.xml"/><Relationship Id="rId23" Type="http://schemas.openxmlformats.org/officeDocument/2006/relationships/customXml" Target="../ink/ink108.xml"/><Relationship Id="rId28" Type="http://schemas.openxmlformats.org/officeDocument/2006/relationships/image" Target="../media/image80.png"/><Relationship Id="rId10" Type="http://schemas.openxmlformats.org/officeDocument/2006/relationships/image" Target="../media/image71.png"/><Relationship Id="rId19" Type="http://schemas.openxmlformats.org/officeDocument/2006/relationships/customXml" Target="../ink/ink106.xml"/><Relationship Id="rId4" Type="http://schemas.openxmlformats.org/officeDocument/2006/relationships/image" Target="../media/image68.png"/><Relationship Id="rId9" Type="http://schemas.openxmlformats.org/officeDocument/2006/relationships/customXml" Target="../ink/ink101.xml"/><Relationship Id="rId14" Type="http://schemas.openxmlformats.org/officeDocument/2006/relationships/image" Target="../media/image73.png"/><Relationship Id="rId22" Type="http://schemas.openxmlformats.org/officeDocument/2006/relationships/image" Target="../media/image77.png"/><Relationship Id="rId27" Type="http://schemas.openxmlformats.org/officeDocument/2006/relationships/customXml" Target="../ink/ink110.xml"/></Relationships>
</file>

<file path=ppt/slides/_rels/slide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2D70-5C55-ED89-2ACC-3F26B38636E1}"/>
              </a:ext>
            </a:extLst>
          </p:cNvPr>
          <p:cNvSpPr>
            <a:spLocks noGrp="1"/>
          </p:cNvSpPr>
          <p:nvPr>
            <p:ph type="ctrTitle"/>
          </p:nvPr>
        </p:nvSpPr>
        <p:spPr>
          <a:xfrm>
            <a:off x="2196353" y="2099733"/>
            <a:ext cx="7784260" cy="1710267"/>
          </a:xfrm>
        </p:spPr>
        <p:txBody>
          <a:bodyPr/>
          <a:lstStyle/>
          <a:p>
            <a:pPr algn="ctr"/>
            <a:r>
              <a:rPr lang="en-IN" dirty="0"/>
              <a:t>HEALTH  WALLET</a:t>
            </a:r>
          </a:p>
        </p:txBody>
      </p:sp>
    </p:spTree>
    <p:extLst>
      <p:ext uri="{BB962C8B-B14F-4D97-AF65-F5344CB8AC3E}">
        <p14:creationId xmlns:p14="http://schemas.microsoft.com/office/powerpoint/2010/main" val="10459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5F9B9C-0819-1ED6-B4A4-98881FF31E23}"/>
              </a:ext>
            </a:extLst>
          </p:cNvPr>
          <p:cNvSpPr txBox="1"/>
          <p:nvPr/>
        </p:nvSpPr>
        <p:spPr>
          <a:xfrm>
            <a:off x="3617258" y="1021976"/>
            <a:ext cx="4329953" cy="40011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MODULES</a:t>
            </a:r>
          </a:p>
        </p:txBody>
      </p:sp>
      <p:sp>
        <p:nvSpPr>
          <p:cNvPr id="4" name="TextBox 3">
            <a:extLst>
              <a:ext uri="{FF2B5EF4-FFF2-40B4-BE49-F238E27FC236}">
                <a16:creationId xmlns:a16="http://schemas.microsoft.com/office/drawing/2014/main" id="{07138375-F110-D215-EB9D-C1F2E3EC0C1D}"/>
              </a:ext>
            </a:extLst>
          </p:cNvPr>
          <p:cNvSpPr txBox="1"/>
          <p:nvPr/>
        </p:nvSpPr>
        <p:spPr>
          <a:xfrm>
            <a:off x="3379694" y="2223247"/>
            <a:ext cx="4473388" cy="1754326"/>
          </a:xfrm>
          <a:prstGeom prst="rect">
            <a:avLst/>
          </a:prstGeom>
          <a:noFill/>
        </p:spPr>
        <p:txBody>
          <a:bodyPr wrap="square" rtlCol="0">
            <a:spAutoFit/>
          </a:bodyPr>
          <a:lstStyle/>
          <a:p>
            <a:r>
              <a:rPr lang="en-IN" dirty="0">
                <a:solidFill>
                  <a:schemeClr val="bg1"/>
                </a:solidFill>
              </a:rPr>
              <a:t>There are 4 Modules ;</a:t>
            </a:r>
          </a:p>
          <a:p>
            <a:endParaRPr lang="en-IN" dirty="0">
              <a:solidFill>
                <a:schemeClr val="bg1"/>
              </a:solidFill>
            </a:endParaRPr>
          </a:p>
          <a:p>
            <a:pPr marL="342900" indent="-342900">
              <a:buFont typeface="+mj-lt"/>
              <a:buAutoNum type="arabicPeriod"/>
            </a:pPr>
            <a:r>
              <a:rPr lang="en-IN" dirty="0">
                <a:solidFill>
                  <a:schemeClr val="bg1"/>
                </a:solidFill>
              </a:rPr>
              <a:t>Admin</a:t>
            </a:r>
          </a:p>
          <a:p>
            <a:pPr marL="342900" indent="-342900">
              <a:buFont typeface="+mj-lt"/>
              <a:buAutoNum type="arabicPeriod"/>
            </a:pPr>
            <a:r>
              <a:rPr lang="en-IN" dirty="0">
                <a:solidFill>
                  <a:schemeClr val="bg1"/>
                </a:solidFill>
              </a:rPr>
              <a:t>Hospital</a:t>
            </a:r>
          </a:p>
          <a:p>
            <a:pPr marL="342900" indent="-342900">
              <a:buFont typeface="+mj-lt"/>
              <a:buAutoNum type="arabicPeriod"/>
            </a:pPr>
            <a:r>
              <a:rPr lang="en-IN" dirty="0">
                <a:solidFill>
                  <a:schemeClr val="bg1"/>
                </a:solidFill>
              </a:rPr>
              <a:t>Doctor</a:t>
            </a:r>
          </a:p>
          <a:p>
            <a:pPr marL="342900" indent="-342900">
              <a:buFont typeface="+mj-lt"/>
              <a:buAutoNum type="arabicPeriod"/>
            </a:pPr>
            <a:r>
              <a:rPr lang="en-IN" dirty="0">
                <a:solidFill>
                  <a:schemeClr val="bg1"/>
                </a:solidFill>
              </a:rPr>
              <a:t>Patient</a:t>
            </a:r>
          </a:p>
        </p:txBody>
      </p:sp>
    </p:spTree>
    <p:extLst>
      <p:ext uri="{BB962C8B-B14F-4D97-AF65-F5344CB8AC3E}">
        <p14:creationId xmlns:p14="http://schemas.microsoft.com/office/powerpoint/2010/main" val="388499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C0914F-349C-C579-9995-840690BE32AE}"/>
              </a:ext>
            </a:extLst>
          </p:cNvPr>
          <p:cNvPicPr>
            <a:picLocks noChangeAspect="1"/>
          </p:cNvPicPr>
          <p:nvPr/>
        </p:nvPicPr>
        <p:blipFill>
          <a:blip r:embed="rId2"/>
          <a:stretch>
            <a:fillRect/>
          </a:stretch>
        </p:blipFill>
        <p:spPr>
          <a:xfrm>
            <a:off x="2026024" y="1640541"/>
            <a:ext cx="8059269" cy="4250671"/>
          </a:xfrm>
          <a:prstGeom prst="rect">
            <a:avLst/>
          </a:prstGeom>
        </p:spPr>
      </p:pic>
      <p:sp>
        <p:nvSpPr>
          <p:cNvPr id="5" name="TextBox 4">
            <a:extLst>
              <a:ext uri="{FF2B5EF4-FFF2-40B4-BE49-F238E27FC236}">
                <a16:creationId xmlns:a16="http://schemas.microsoft.com/office/drawing/2014/main" id="{A5C346C4-769F-DC1F-FB5C-BAC566A37AA0}"/>
              </a:ext>
            </a:extLst>
          </p:cNvPr>
          <p:cNvSpPr txBox="1"/>
          <p:nvPr/>
        </p:nvSpPr>
        <p:spPr>
          <a:xfrm>
            <a:off x="3657600" y="842682"/>
            <a:ext cx="4365812" cy="40011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PROJECT DATA FLOW DIAGRAM</a:t>
            </a:r>
          </a:p>
        </p:txBody>
      </p:sp>
      <p:sp>
        <p:nvSpPr>
          <p:cNvPr id="6" name="TextBox 5">
            <a:extLst>
              <a:ext uri="{FF2B5EF4-FFF2-40B4-BE49-F238E27FC236}">
                <a16:creationId xmlns:a16="http://schemas.microsoft.com/office/drawing/2014/main" id="{A2446515-13C8-44E9-35FE-CEEE148B86CD}"/>
              </a:ext>
            </a:extLst>
          </p:cNvPr>
          <p:cNvSpPr txBox="1"/>
          <p:nvPr/>
        </p:nvSpPr>
        <p:spPr>
          <a:xfrm>
            <a:off x="2268071" y="1873624"/>
            <a:ext cx="3164541" cy="369332"/>
          </a:xfrm>
          <a:prstGeom prst="rect">
            <a:avLst/>
          </a:prstGeom>
          <a:solidFill>
            <a:schemeClr val="bg1"/>
          </a:solidFill>
        </p:spPr>
        <p:txBody>
          <a:bodyPr wrap="square" rtlCol="0">
            <a:spAutoFit/>
          </a:bodyPr>
          <a:lstStyle/>
          <a:p>
            <a:r>
              <a:rPr lang="en-IN" dirty="0"/>
              <a:t>Context Level / Level 0</a:t>
            </a:r>
          </a:p>
        </p:txBody>
      </p:sp>
    </p:spTree>
    <p:extLst>
      <p:ext uri="{BB962C8B-B14F-4D97-AF65-F5344CB8AC3E}">
        <p14:creationId xmlns:p14="http://schemas.microsoft.com/office/powerpoint/2010/main" val="1247888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1B361F-D1B1-2E6B-FA2E-026467C004CD}"/>
              </a:ext>
            </a:extLst>
          </p:cNvPr>
          <p:cNvPicPr>
            <a:picLocks noChangeAspect="1"/>
          </p:cNvPicPr>
          <p:nvPr/>
        </p:nvPicPr>
        <p:blipFill>
          <a:blip r:embed="rId2"/>
          <a:stretch>
            <a:fillRect/>
          </a:stretch>
        </p:blipFill>
        <p:spPr>
          <a:xfrm>
            <a:off x="1809152" y="986118"/>
            <a:ext cx="8294072" cy="4849906"/>
          </a:xfrm>
          <a:prstGeom prst="rect">
            <a:avLst/>
          </a:prstGeom>
        </p:spPr>
      </p:pic>
      <p:pic>
        <p:nvPicPr>
          <p:cNvPr id="2" name="Picture 1">
            <a:extLst>
              <a:ext uri="{FF2B5EF4-FFF2-40B4-BE49-F238E27FC236}">
                <a16:creationId xmlns:a16="http://schemas.microsoft.com/office/drawing/2014/main" id="{8E0DEEA2-73AC-26AC-4936-A1827C4B30E7}"/>
              </a:ext>
            </a:extLst>
          </p:cNvPr>
          <p:cNvPicPr>
            <a:picLocks noChangeAspect="1"/>
          </p:cNvPicPr>
          <p:nvPr/>
        </p:nvPicPr>
        <p:blipFill>
          <a:blip r:embed="rId3"/>
          <a:stretch>
            <a:fillRect/>
          </a:stretch>
        </p:blipFill>
        <p:spPr>
          <a:xfrm>
            <a:off x="2208010" y="1673524"/>
            <a:ext cx="7496355" cy="3786996"/>
          </a:xfrm>
          <a:prstGeom prst="rect">
            <a:avLst/>
          </a:prstGeom>
        </p:spPr>
      </p:pic>
      <p:sp>
        <p:nvSpPr>
          <p:cNvPr id="5" name="Rectangle 4">
            <a:extLst>
              <a:ext uri="{FF2B5EF4-FFF2-40B4-BE49-F238E27FC236}">
                <a16:creationId xmlns:a16="http://schemas.microsoft.com/office/drawing/2014/main" id="{0B7C18FD-6738-5777-A388-61D13B05C10A}"/>
              </a:ext>
            </a:extLst>
          </p:cNvPr>
          <p:cNvSpPr/>
          <p:nvPr/>
        </p:nvSpPr>
        <p:spPr>
          <a:xfrm>
            <a:off x="5063705" y="2544792"/>
            <a:ext cx="319177" cy="146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EBEAB7AE-32B6-8469-E5F4-67A1EDB9106B}"/>
              </a:ext>
            </a:extLst>
          </p:cNvPr>
          <p:cNvSpPr/>
          <p:nvPr/>
        </p:nvSpPr>
        <p:spPr>
          <a:xfrm>
            <a:off x="6711351" y="3347049"/>
            <a:ext cx="315358" cy="141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FD9AE3C-1BE9-BD33-5C07-4569F9B4C3C7}"/>
              </a:ext>
            </a:extLst>
          </p:cNvPr>
          <p:cNvSpPr/>
          <p:nvPr/>
        </p:nvSpPr>
        <p:spPr>
          <a:xfrm>
            <a:off x="4667911" y="3689230"/>
            <a:ext cx="327804" cy="155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56C6994-9692-C53C-87B6-212B30EB6541}"/>
                  </a:ext>
                </a:extLst>
              </p14:cNvPr>
              <p14:cNvContentPartPr/>
              <p14:nvPr/>
            </p14:nvContentPartPr>
            <p14:xfrm>
              <a:off x="6961211" y="4364484"/>
              <a:ext cx="155160" cy="50760"/>
            </p14:xfrm>
          </p:contentPart>
        </mc:Choice>
        <mc:Fallback xmlns="">
          <p:pic>
            <p:nvPicPr>
              <p:cNvPr id="9" name="Ink 8">
                <a:extLst>
                  <a:ext uri="{FF2B5EF4-FFF2-40B4-BE49-F238E27FC236}">
                    <a16:creationId xmlns:a16="http://schemas.microsoft.com/office/drawing/2014/main" id="{856C6994-9692-C53C-87B6-212B30EB6541}"/>
                  </a:ext>
                </a:extLst>
              </p:cNvPr>
              <p:cNvPicPr/>
              <p:nvPr/>
            </p:nvPicPr>
            <p:blipFill>
              <a:blip r:embed="rId5"/>
              <a:stretch>
                <a:fillRect/>
              </a:stretch>
            </p:blipFill>
            <p:spPr>
              <a:xfrm>
                <a:off x="6898211" y="4301484"/>
                <a:ext cx="2808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06BC9142-1CDF-6A62-17A2-93C1692EF403}"/>
                  </a:ext>
                </a:extLst>
              </p14:cNvPr>
              <p14:cNvContentPartPr/>
              <p14:nvPr/>
            </p14:nvContentPartPr>
            <p14:xfrm>
              <a:off x="7107371" y="5270604"/>
              <a:ext cx="113040" cy="360"/>
            </p14:xfrm>
          </p:contentPart>
        </mc:Choice>
        <mc:Fallback xmlns="">
          <p:pic>
            <p:nvPicPr>
              <p:cNvPr id="10" name="Ink 9">
                <a:extLst>
                  <a:ext uri="{FF2B5EF4-FFF2-40B4-BE49-F238E27FC236}">
                    <a16:creationId xmlns:a16="http://schemas.microsoft.com/office/drawing/2014/main" id="{06BC9142-1CDF-6A62-17A2-93C1692EF403}"/>
                  </a:ext>
                </a:extLst>
              </p:cNvPr>
              <p:cNvPicPr/>
              <p:nvPr/>
            </p:nvPicPr>
            <p:blipFill>
              <a:blip r:embed="rId7"/>
              <a:stretch>
                <a:fillRect/>
              </a:stretch>
            </p:blipFill>
            <p:spPr>
              <a:xfrm>
                <a:off x="7044731" y="5207964"/>
                <a:ext cx="238680" cy="126000"/>
              </a:xfrm>
              <a:prstGeom prst="rect">
                <a:avLst/>
              </a:prstGeom>
            </p:spPr>
          </p:pic>
        </mc:Fallback>
      </mc:AlternateContent>
    </p:spTree>
    <p:extLst>
      <p:ext uri="{BB962C8B-B14F-4D97-AF65-F5344CB8AC3E}">
        <p14:creationId xmlns:p14="http://schemas.microsoft.com/office/powerpoint/2010/main" val="1513464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4A866-A98A-4364-BD15-F39F1A52E00D}"/>
              </a:ext>
            </a:extLst>
          </p:cNvPr>
          <p:cNvPicPr>
            <a:picLocks noChangeAspect="1"/>
          </p:cNvPicPr>
          <p:nvPr/>
        </p:nvPicPr>
        <p:blipFill>
          <a:blip r:embed="rId2"/>
          <a:stretch>
            <a:fillRect/>
          </a:stretch>
        </p:blipFill>
        <p:spPr>
          <a:xfrm>
            <a:off x="1875836" y="824753"/>
            <a:ext cx="8290140" cy="5181600"/>
          </a:xfrm>
          <a:prstGeom prst="rect">
            <a:avLst/>
          </a:prstGeom>
        </p:spPr>
      </p:pic>
      <p:grpSp>
        <p:nvGrpSpPr>
          <p:cNvPr id="5" name="Group 4">
            <a:extLst>
              <a:ext uri="{FF2B5EF4-FFF2-40B4-BE49-F238E27FC236}">
                <a16:creationId xmlns:a16="http://schemas.microsoft.com/office/drawing/2014/main" id="{FCEF15FF-1A8F-F8A3-9A22-A40826E2F091}"/>
              </a:ext>
            </a:extLst>
          </p:cNvPr>
          <p:cNvGrpSpPr/>
          <p:nvPr/>
        </p:nvGrpSpPr>
        <p:grpSpPr>
          <a:xfrm>
            <a:off x="5417171" y="2777604"/>
            <a:ext cx="95400" cy="17640"/>
            <a:chOff x="5417171" y="2777604"/>
            <a:chExt cx="95400" cy="176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4DE10F9-E428-B886-3456-E17A7E7B35CA}"/>
                    </a:ext>
                  </a:extLst>
                </p14:cNvPr>
                <p14:cNvContentPartPr/>
                <p14:nvPr/>
              </p14:nvContentPartPr>
              <p14:xfrm>
                <a:off x="5512211" y="2777604"/>
                <a:ext cx="360" cy="360"/>
              </p14:xfrm>
            </p:contentPart>
          </mc:Choice>
          <mc:Fallback xmlns="">
            <p:pic>
              <p:nvPicPr>
                <p:cNvPr id="2" name="Ink 1">
                  <a:extLst>
                    <a:ext uri="{FF2B5EF4-FFF2-40B4-BE49-F238E27FC236}">
                      <a16:creationId xmlns:a16="http://schemas.microsoft.com/office/drawing/2014/main" id="{84DE10F9-E428-B886-3456-E17A7E7B35CA}"/>
                    </a:ext>
                  </a:extLst>
                </p:cNvPr>
                <p:cNvPicPr/>
                <p:nvPr/>
              </p:nvPicPr>
              <p:blipFill>
                <a:blip r:embed="rId4"/>
                <a:stretch>
                  <a:fillRect/>
                </a:stretch>
              </p:blipFill>
              <p:spPr>
                <a:xfrm>
                  <a:off x="5449211" y="27149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5D473C6-ED7B-C0E3-8E1E-644279312210}"/>
                    </a:ext>
                  </a:extLst>
                </p14:cNvPr>
                <p14:cNvContentPartPr/>
                <p14:nvPr/>
              </p14:nvContentPartPr>
              <p14:xfrm>
                <a:off x="5417171" y="2794884"/>
                <a:ext cx="360" cy="360"/>
              </p14:xfrm>
            </p:contentPart>
          </mc:Choice>
          <mc:Fallback xmlns="">
            <p:pic>
              <p:nvPicPr>
                <p:cNvPr id="4" name="Ink 3">
                  <a:extLst>
                    <a:ext uri="{FF2B5EF4-FFF2-40B4-BE49-F238E27FC236}">
                      <a16:creationId xmlns:a16="http://schemas.microsoft.com/office/drawing/2014/main" id="{75D473C6-ED7B-C0E3-8E1E-644279312210}"/>
                    </a:ext>
                  </a:extLst>
                </p:cNvPr>
                <p:cNvPicPr/>
                <p:nvPr/>
              </p:nvPicPr>
              <p:blipFill>
                <a:blip r:embed="rId4"/>
                <a:stretch>
                  <a:fillRect/>
                </a:stretch>
              </p:blipFill>
              <p:spPr>
                <a:xfrm>
                  <a:off x="5354171" y="2732244"/>
                  <a:ext cx="126000" cy="126000"/>
                </a:xfrm>
                <a:prstGeom prst="rect">
                  <a:avLst/>
                </a:prstGeom>
              </p:spPr>
            </p:pic>
          </mc:Fallback>
        </mc:AlternateContent>
      </p:grpSp>
      <p:grpSp>
        <p:nvGrpSpPr>
          <p:cNvPr id="8" name="Group 7">
            <a:extLst>
              <a:ext uri="{FF2B5EF4-FFF2-40B4-BE49-F238E27FC236}">
                <a16:creationId xmlns:a16="http://schemas.microsoft.com/office/drawing/2014/main" id="{55049093-A5BB-19DF-3652-9A016E3CDD05}"/>
              </a:ext>
            </a:extLst>
          </p:cNvPr>
          <p:cNvGrpSpPr/>
          <p:nvPr/>
        </p:nvGrpSpPr>
        <p:grpSpPr>
          <a:xfrm>
            <a:off x="6909731" y="3545124"/>
            <a:ext cx="103680" cy="26280"/>
            <a:chOff x="6909731" y="3545124"/>
            <a:chExt cx="103680" cy="2628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3F35346-EE0C-C669-B120-C355E84138A0}"/>
                    </a:ext>
                  </a:extLst>
                </p14:cNvPr>
                <p14:cNvContentPartPr/>
                <p14:nvPr/>
              </p14:nvContentPartPr>
              <p14:xfrm>
                <a:off x="7013051" y="3545124"/>
                <a:ext cx="360" cy="360"/>
              </p14:xfrm>
            </p:contentPart>
          </mc:Choice>
          <mc:Fallback xmlns="">
            <p:pic>
              <p:nvPicPr>
                <p:cNvPr id="6" name="Ink 5">
                  <a:extLst>
                    <a:ext uri="{FF2B5EF4-FFF2-40B4-BE49-F238E27FC236}">
                      <a16:creationId xmlns:a16="http://schemas.microsoft.com/office/drawing/2014/main" id="{63F35346-EE0C-C669-B120-C355E84138A0}"/>
                    </a:ext>
                  </a:extLst>
                </p:cNvPr>
                <p:cNvPicPr/>
                <p:nvPr/>
              </p:nvPicPr>
              <p:blipFill>
                <a:blip r:embed="rId4"/>
                <a:stretch>
                  <a:fillRect/>
                </a:stretch>
              </p:blipFill>
              <p:spPr>
                <a:xfrm>
                  <a:off x="6950051" y="348248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6CED3FB-E40C-A14C-688D-5705D614292B}"/>
                    </a:ext>
                  </a:extLst>
                </p14:cNvPr>
                <p14:cNvContentPartPr/>
                <p14:nvPr/>
              </p14:nvContentPartPr>
              <p14:xfrm>
                <a:off x="6909731" y="3571044"/>
                <a:ext cx="360" cy="360"/>
              </p14:xfrm>
            </p:contentPart>
          </mc:Choice>
          <mc:Fallback xmlns="">
            <p:pic>
              <p:nvPicPr>
                <p:cNvPr id="7" name="Ink 6">
                  <a:extLst>
                    <a:ext uri="{FF2B5EF4-FFF2-40B4-BE49-F238E27FC236}">
                      <a16:creationId xmlns:a16="http://schemas.microsoft.com/office/drawing/2014/main" id="{46CED3FB-E40C-A14C-688D-5705D614292B}"/>
                    </a:ext>
                  </a:extLst>
                </p:cNvPr>
                <p:cNvPicPr/>
                <p:nvPr/>
              </p:nvPicPr>
              <p:blipFill>
                <a:blip r:embed="rId4"/>
                <a:stretch>
                  <a:fillRect/>
                </a:stretch>
              </p:blipFill>
              <p:spPr>
                <a:xfrm>
                  <a:off x="6846731" y="3508404"/>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11146AEF-5F1E-AC69-F89C-24D302222864}"/>
                  </a:ext>
                </a:extLst>
              </p14:cNvPr>
              <p14:cNvContentPartPr/>
              <p14:nvPr/>
            </p14:nvContentPartPr>
            <p14:xfrm>
              <a:off x="7185491" y="4520004"/>
              <a:ext cx="360" cy="360"/>
            </p14:xfrm>
          </p:contentPart>
        </mc:Choice>
        <mc:Fallback xmlns="">
          <p:pic>
            <p:nvPicPr>
              <p:cNvPr id="9" name="Ink 8">
                <a:extLst>
                  <a:ext uri="{FF2B5EF4-FFF2-40B4-BE49-F238E27FC236}">
                    <a16:creationId xmlns:a16="http://schemas.microsoft.com/office/drawing/2014/main" id="{11146AEF-5F1E-AC69-F89C-24D302222864}"/>
                  </a:ext>
                </a:extLst>
              </p:cNvPr>
              <p:cNvPicPr/>
              <p:nvPr/>
            </p:nvPicPr>
            <p:blipFill>
              <a:blip r:embed="rId4"/>
              <a:stretch>
                <a:fillRect/>
              </a:stretch>
            </p:blipFill>
            <p:spPr>
              <a:xfrm>
                <a:off x="7122491" y="44573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7C24E43F-2A9D-3B5B-1CA2-5227364F7AB2}"/>
                  </a:ext>
                </a:extLst>
              </p14:cNvPr>
              <p14:cNvContentPartPr/>
              <p14:nvPr/>
            </p14:nvContentPartPr>
            <p14:xfrm>
              <a:off x="7263251" y="4494084"/>
              <a:ext cx="360" cy="360"/>
            </p14:xfrm>
          </p:contentPart>
        </mc:Choice>
        <mc:Fallback xmlns="">
          <p:pic>
            <p:nvPicPr>
              <p:cNvPr id="13" name="Ink 12">
                <a:extLst>
                  <a:ext uri="{FF2B5EF4-FFF2-40B4-BE49-F238E27FC236}">
                    <a16:creationId xmlns:a16="http://schemas.microsoft.com/office/drawing/2014/main" id="{7C24E43F-2A9D-3B5B-1CA2-5227364F7AB2}"/>
                  </a:ext>
                </a:extLst>
              </p:cNvPr>
              <p:cNvPicPr/>
              <p:nvPr/>
            </p:nvPicPr>
            <p:blipFill>
              <a:blip r:embed="rId4"/>
              <a:stretch>
                <a:fillRect/>
              </a:stretch>
            </p:blipFill>
            <p:spPr>
              <a:xfrm>
                <a:off x="7200251" y="4431444"/>
                <a:ext cx="126000" cy="126000"/>
              </a:xfrm>
              <a:prstGeom prst="rect">
                <a:avLst/>
              </a:prstGeom>
            </p:spPr>
          </p:pic>
        </mc:Fallback>
      </mc:AlternateContent>
      <p:grpSp>
        <p:nvGrpSpPr>
          <p:cNvPr id="20" name="Group 19">
            <a:extLst>
              <a:ext uri="{FF2B5EF4-FFF2-40B4-BE49-F238E27FC236}">
                <a16:creationId xmlns:a16="http://schemas.microsoft.com/office/drawing/2014/main" id="{5FC94086-9D61-688C-5679-6750ECA71DE1}"/>
              </a:ext>
            </a:extLst>
          </p:cNvPr>
          <p:cNvGrpSpPr/>
          <p:nvPr/>
        </p:nvGrpSpPr>
        <p:grpSpPr>
          <a:xfrm>
            <a:off x="7151291" y="5253324"/>
            <a:ext cx="138240" cy="60840"/>
            <a:chOff x="7151291" y="5253324"/>
            <a:chExt cx="138240" cy="60840"/>
          </a:xfrm>
        </p:grpSpPr>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8E6A52E3-5890-8970-D566-612A21AC4CB8}"/>
                    </a:ext>
                  </a:extLst>
                </p14:cNvPr>
                <p14:cNvContentPartPr/>
                <p14:nvPr/>
              </p14:nvContentPartPr>
              <p14:xfrm>
                <a:off x="7263251" y="5313804"/>
                <a:ext cx="360" cy="360"/>
              </p14:xfrm>
            </p:contentPart>
          </mc:Choice>
          <mc:Fallback xmlns="">
            <p:pic>
              <p:nvPicPr>
                <p:cNvPr id="14" name="Ink 13">
                  <a:extLst>
                    <a:ext uri="{FF2B5EF4-FFF2-40B4-BE49-F238E27FC236}">
                      <a16:creationId xmlns:a16="http://schemas.microsoft.com/office/drawing/2014/main" id="{8E6A52E3-5890-8970-D566-612A21AC4CB8}"/>
                    </a:ext>
                  </a:extLst>
                </p:cNvPr>
                <p:cNvPicPr/>
                <p:nvPr/>
              </p:nvPicPr>
              <p:blipFill>
                <a:blip r:embed="rId4"/>
                <a:stretch>
                  <a:fillRect/>
                </a:stretch>
              </p:blipFill>
              <p:spPr>
                <a:xfrm>
                  <a:off x="7200251" y="52511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70697BF9-A8A4-498C-8243-36DF6F8C9800}"/>
                    </a:ext>
                  </a:extLst>
                </p14:cNvPr>
                <p14:cNvContentPartPr/>
                <p14:nvPr/>
              </p14:nvContentPartPr>
              <p14:xfrm>
                <a:off x="7220051" y="5305164"/>
                <a:ext cx="360" cy="360"/>
              </p14:xfrm>
            </p:contentPart>
          </mc:Choice>
          <mc:Fallback xmlns="">
            <p:pic>
              <p:nvPicPr>
                <p:cNvPr id="15" name="Ink 14">
                  <a:extLst>
                    <a:ext uri="{FF2B5EF4-FFF2-40B4-BE49-F238E27FC236}">
                      <a16:creationId xmlns:a16="http://schemas.microsoft.com/office/drawing/2014/main" id="{70697BF9-A8A4-498C-8243-36DF6F8C9800}"/>
                    </a:ext>
                  </a:extLst>
                </p:cNvPr>
                <p:cNvPicPr/>
                <p:nvPr/>
              </p:nvPicPr>
              <p:blipFill>
                <a:blip r:embed="rId4"/>
                <a:stretch>
                  <a:fillRect/>
                </a:stretch>
              </p:blipFill>
              <p:spPr>
                <a:xfrm>
                  <a:off x="7157051" y="524252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FC3DAA79-DE7C-86C6-9D41-1664F13165F6}"/>
                    </a:ext>
                  </a:extLst>
                </p14:cNvPr>
                <p14:cNvContentPartPr/>
                <p14:nvPr/>
              </p14:nvContentPartPr>
              <p14:xfrm>
                <a:off x="7151291" y="5253324"/>
                <a:ext cx="360" cy="360"/>
              </p14:xfrm>
            </p:contentPart>
          </mc:Choice>
          <mc:Fallback xmlns="">
            <p:pic>
              <p:nvPicPr>
                <p:cNvPr id="17" name="Ink 16">
                  <a:extLst>
                    <a:ext uri="{FF2B5EF4-FFF2-40B4-BE49-F238E27FC236}">
                      <a16:creationId xmlns:a16="http://schemas.microsoft.com/office/drawing/2014/main" id="{FC3DAA79-DE7C-86C6-9D41-1664F13165F6}"/>
                    </a:ext>
                  </a:extLst>
                </p:cNvPr>
                <p:cNvPicPr/>
                <p:nvPr/>
              </p:nvPicPr>
              <p:blipFill>
                <a:blip r:embed="rId4"/>
                <a:stretch>
                  <a:fillRect/>
                </a:stretch>
              </p:blipFill>
              <p:spPr>
                <a:xfrm>
                  <a:off x="7088291" y="519068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B455F8C7-AAB4-25E5-3E0C-441253167B3A}"/>
                    </a:ext>
                  </a:extLst>
                </p14:cNvPr>
                <p14:cNvContentPartPr/>
                <p14:nvPr/>
              </p14:nvContentPartPr>
              <p14:xfrm>
                <a:off x="7289171" y="5261964"/>
                <a:ext cx="360" cy="360"/>
              </p14:xfrm>
            </p:contentPart>
          </mc:Choice>
          <mc:Fallback xmlns="">
            <p:pic>
              <p:nvPicPr>
                <p:cNvPr id="19" name="Ink 18">
                  <a:extLst>
                    <a:ext uri="{FF2B5EF4-FFF2-40B4-BE49-F238E27FC236}">
                      <a16:creationId xmlns:a16="http://schemas.microsoft.com/office/drawing/2014/main" id="{B455F8C7-AAB4-25E5-3E0C-441253167B3A}"/>
                    </a:ext>
                  </a:extLst>
                </p:cNvPr>
                <p:cNvPicPr/>
                <p:nvPr/>
              </p:nvPicPr>
              <p:blipFill>
                <a:blip r:embed="rId4"/>
                <a:stretch>
                  <a:fillRect/>
                </a:stretch>
              </p:blipFill>
              <p:spPr>
                <a:xfrm>
                  <a:off x="7226171" y="5199324"/>
                  <a:ext cx="126000" cy="126000"/>
                </a:xfrm>
                <a:prstGeom prst="rect">
                  <a:avLst/>
                </a:prstGeom>
              </p:spPr>
            </p:pic>
          </mc:Fallback>
        </mc:AlternateContent>
      </p:grpSp>
      <p:grpSp>
        <p:nvGrpSpPr>
          <p:cNvPr id="23" name="Group 22">
            <a:extLst>
              <a:ext uri="{FF2B5EF4-FFF2-40B4-BE49-F238E27FC236}">
                <a16:creationId xmlns:a16="http://schemas.microsoft.com/office/drawing/2014/main" id="{F9C8BA5E-003E-3B3A-818F-E58ED1ADAB94}"/>
              </a:ext>
            </a:extLst>
          </p:cNvPr>
          <p:cNvGrpSpPr/>
          <p:nvPr/>
        </p:nvGrpSpPr>
        <p:grpSpPr>
          <a:xfrm>
            <a:off x="5124131" y="3907644"/>
            <a:ext cx="60480" cy="9000"/>
            <a:chOff x="5124131" y="3907644"/>
            <a:chExt cx="60480" cy="9000"/>
          </a:xfrm>
        </p:grpSpPr>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3314C777-695D-486C-9975-3AFBBE3DCD3F}"/>
                    </a:ext>
                  </a:extLst>
                </p14:cNvPr>
                <p14:cNvContentPartPr/>
                <p14:nvPr/>
              </p14:nvContentPartPr>
              <p14:xfrm>
                <a:off x="5124131" y="3907644"/>
                <a:ext cx="360" cy="360"/>
              </p14:xfrm>
            </p:contentPart>
          </mc:Choice>
          <mc:Fallback xmlns="">
            <p:pic>
              <p:nvPicPr>
                <p:cNvPr id="21" name="Ink 20">
                  <a:extLst>
                    <a:ext uri="{FF2B5EF4-FFF2-40B4-BE49-F238E27FC236}">
                      <a16:creationId xmlns:a16="http://schemas.microsoft.com/office/drawing/2014/main" id="{3314C777-695D-486C-9975-3AFBBE3DCD3F}"/>
                    </a:ext>
                  </a:extLst>
                </p:cNvPr>
                <p:cNvPicPr/>
                <p:nvPr/>
              </p:nvPicPr>
              <p:blipFill>
                <a:blip r:embed="rId4"/>
                <a:stretch>
                  <a:fillRect/>
                </a:stretch>
              </p:blipFill>
              <p:spPr>
                <a:xfrm>
                  <a:off x="5061131" y="384500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8C833F1A-743F-0C22-2DBD-4F09B81FC1B8}"/>
                    </a:ext>
                  </a:extLst>
                </p14:cNvPr>
                <p14:cNvContentPartPr/>
                <p14:nvPr/>
              </p14:nvContentPartPr>
              <p14:xfrm>
                <a:off x="5184251" y="3916284"/>
                <a:ext cx="360" cy="360"/>
              </p14:xfrm>
            </p:contentPart>
          </mc:Choice>
          <mc:Fallback xmlns="">
            <p:pic>
              <p:nvPicPr>
                <p:cNvPr id="22" name="Ink 21">
                  <a:extLst>
                    <a:ext uri="{FF2B5EF4-FFF2-40B4-BE49-F238E27FC236}">
                      <a16:creationId xmlns:a16="http://schemas.microsoft.com/office/drawing/2014/main" id="{8C833F1A-743F-0C22-2DBD-4F09B81FC1B8}"/>
                    </a:ext>
                  </a:extLst>
                </p:cNvPr>
                <p:cNvPicPr/>
                <p:nvPr/>
              </p:nvPicPr>
              <p:blipFill>
                <a:blip r:embed="rId4"/>
                <a:stretch>
                  <a:fillRect/>
                </a:stretch>
              </p:blipFill>
              <p:spPr>
                <a:xfrm>
                  <a:off x="5121251" y="3853644"/>
                  <a:ext cx="126000" cy="126000"/>
                </a:xfrm>
                <a:prstGeom prst="rect">
                  <a:avLst/>
                </a:prstGeom>
              </p:spPr>
            </p:pic>
          </mc:Fallback>
        </mc:AlternateContent>
      </p:grpSp>
    </p:spTree>
    <p:extLst>
      <p:ext uri="{BB962C8B-B14F-4D97-AF65-F5344CB8AC3E}">
        <p14:creationId xmlns:p14="http://schemas.microsoft.com/office/powerpoint/2010/main" val="3959430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C586A-FB2B-D9E2-2FC1-D456DE61AEFA}"/>
              </a:ext>
            </a:extLst>
          </p:cNvPr>
          <p:cNvPicPr>
            <a:picLocks noChangeAspect="1"/>
          </p:cNvPicPr>
          <p:nvPr/>
        </p:nvPicPr>
        <p:blipFill>
          <a:blip r:embed="rId2"/>
          <a:stretch>
            <a:fillRect/>
          </a:stretch>
        </p:blipFill>
        <p:spPr>
          <a:xfrm>
            <a:off x="1942520" y="1004046"/>
            <a:ext cx="8223455" cy="4903695"/>
          </a:xfrm>
          <a:prstGeom prst="rect">
            <a:avLst/>
          </a:prstGeom>
        </p:spPr>
      </p:pic>
      <p:grpSp>
        <p:nvGrpSpPr>
          <p:cNvPr id="7" name="Group 6">
            <a:extLst>
              <a:ext uri="{FF2B5EF4-FFF2-40B4-BE49-F238E27FC236}">
                <a16:creationId xmlns:a16="http://schemas.microsoft.com/office/drawing/2014/main" id="{7706C1C2-8E99-DAAA-F1FE-29BADB5A03D2}"/>
              </a:ext>
            </a:extLst>
          </p:cNvPr>
          <p:cNvGrpSpPr/>
          <p:nvPr/>
        </p:nvGrpSpPr>
        <p:grpSpPr>
          <a:xfrm>
            <a:off x="5296571" y="2829084"/>
            <a:ext cx="77760" cy="60840"/>
            <a:chOff x="5296571" y="2829084"/>
            <a:chExt cx="77760" cy="608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3B38CA0-B3C0-BF66-A553-3135D137C8A1}"/>
                    </a:ext>
                  </a:extLst>
                </p14:cNvPr>
                <p14:cNvContentPartPr/>
                <p14:nvPr/>
              </p14:nvContentPartPr>
              <p14:xfrm>
                <a:off x="5296571" y="2829084"/>
                <a:ext cx="360" cy="360"/>
              </p14:xfrm>
            </p:contentPart>
          </mc:Choice>
          <mc:Fallback xmlns="">
            <p:pic>
              <p:nvPicPr>
                <p:cNvPr id="2" name="Ink 1">
                  <a:extLst>
                    <a:ext uri="{FF2B5EF4-FFF2-40B4-BE49-F238E27FC236}">
                      <a16:creationId xmlns:a16="http://schemas.microsoft.com/office/drawing/2014/main" id="{A3B38CA0-B3C0-BF66-A553-3135D137C8A1}"/>
                    </a:ext>
                  </a:extLst>
                </p:cNvPr>
                <p:cNvPicPr/>
                <p:nvPr/>
              </p:nvPicPr>
              <p:blipFill>
                <a:blip r:embed="rId4"/>
                <a:stretch>
                  <a:fillRect/>
                </a:stretch>
              </p:blipFill>
              <p:spPr>
                <a:xfrm>
                  <a:off x="5233571" y="276644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7212EB7-CDF7-63A9-097D-ECB6C0F3DBA6}"/>
                    </a:ext>
                  </a:extLst>
                </p14:cNvPr>
                <p14:cNvContentPartPr/>
                <p14:nvPr/>
              </p14:nvContentPartPr>
              <p14:xfrm>
                <a:off x="5373971" y="2880924"/>
                <a:ext cx="360" cy="360"/>
              </p14:xfrm>
            </p:contentPart>
          </mc:Choice>
          <mc:Fallback xmlns="">
            <p:pic>
              <p:nvPicPr>
                <p:cNvPr id="4" name="Ink 3">
                  <a:extLst>
                    <a:ext uri="{FF2B5EF4-FFF2-40B4-BE49-F238E27FC236}">
                      <a16:creationId xmlns:a16="http://schemas.microsoft.com/office/drawing/2014/main" id="{E7212EB7-CDF7-63A9-097D-ECB6C0F3DBA6}"/>
                    </a:ext>
                  </a:extLst>
                </p:cNvPr>
                <p:cNvPicPr/>
                <p:nvPr/>
              </p:nvPicPr>
              <p:blipFill>
                <a:blip r:embed="rId4"/>
                <a:stretch>
                  <a:fillRect/>
                </a:stretch>
              </p:blipFill>
              <p:spPr>
                <a:xfrm>
                  <a:off x="5310971" y="281828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83F0517-F022-E16F-7FCA-F87A3FE0B823}"/>
                    </a:ext>
                  </a:extLst>
                </p14:cNvPr>
                <p14:cNvContentPartPr/>
                <p14:nvPr/>
              </p14:nvContentPartPr>
              <p14:xfrm>
                <a:off x="5313851" y="2889564"/>
                <a:ext cx="360" cy="360"/>
              </p14:xfrm>
            </p:contentPart>
          </mc:Choice>
          <mc:Fallback xmlns="">
            <p:pic>
              <p:nvPicPr>
                <p:cNvPr id="6" name="Ink 5">
                  <a:extLst>
                    <a:ext uri="{FF2B5EF4-FFF2-40B4-BE49-F238E27FC236}">
                      <a16:creationId xmlns:a16="http://schemas.microsoft.com/office/drawing/2014/main" id="{983F0517-F022-E16F-7FCA-F87A3FE0B823}"/>
                    </a:ext>
                  </a:extLst>
                </p:cNvPr>
                <p:cNvPicPr/>
                <p:nvPr/>
              </p:nvPicPr>
              <p:blipFill>
                <a:blip r:embed="rId4"/>
                <a:stretch>
                  <a:fillRect/>
                </a:stretch>
              </p:blipFill>
              <p:spPr>
                <a:xfrm>
                  <a:off x="5250851" y="2826924"/>
                  <a:ext cx="126000" cy="126000"/>
                </a:xfrm>
                <a:prstGeom prst="rect">
                  <a:avLst/>
                </a:prstGeom>
              </p:spPr>
            </p:pic>
          </mc:Fallback>
        </mc:AlternateContent>
      </p:grpSp>
      <p:grpSp>
        <p:nvGrpSpPr>
          <p:cNvPr id="10" name="Group 9">
            <a:extLst>
              <a:ext uri="{FF2B5EF4-FFF2-40B4-BE49-F238E27FC236}">
                <a16:creationId xmlns:a16="http://schemas.microsoft.com/office/drawing/2014/main" id="{70CEBCFA-ABF0-1014-BC10-1E7D038F2B9B}"/>
              </a:ext>
            </a:extLst>
          </p:cNvPr>
          <p:cNvGrpSpPr/>
          <p:nvPr/>
        </p:nvGrpSpPr>
        <p:grpSpPr>
          <a:xfrm>
            <a:off x="6849251" y="3631524"/>
            <a:ext cx="138240" cy="360"/>
            <a:chOff x="6849251" y="3631524"/>
            <a:chExt cx="138240" cy="36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7961A4E3-4213-EB60-77C3-3C5DF6890082}"/>
                    </a:ext>
                  </a:extLst>
                </p14:cNvPr>
                <p14:cNvContentPartPr/>
                <p14:nvPr/>
              </p14:nvContentPartPr>
              <p14:xfrm>
                <a:off x="6849251" y="3631524"/>
                <a:ext cx="360" cy="360"/>
              </p14:xfrm>
            </p:contentPart>
          </mc:Choice>
          <mc:Fallback xmlns="">
            <p:pic>
              <p:nvPicPr>
                <p:cNvPr id="8" name="Ink 7">
                  <a:extLst>
                    <a:ext uri="{FF2B5EF4-FFF2-40B4-BE49-F238E27FC236}">
                      <a16:creationId xmlns:a16="http://schemas.microsoft.com/office/drawing/2014/main" id="{7961A4E3-4213-EB60-77C3-3C5DF6890082}"/>
                    </a:ext>
                  </a:extLst>
                </p:cNvPr>
                <p:cNvPicPr/>
                <p:nvPr/>
              </p:nvPicPr>
              <p:blipFill>
                <a:blip r:embed="rId4"/>
                <a:stretch>
                  <a:fillRect/>
                </a:stretch>
              </p:blipFill>
              <p:spPr>
                <a:xfrm>
                  <a:off x="6786251" y="356888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A12AE28-526B-5F33-2859-C8562DBFBFDA}"/>
                    </a:ext>
                  </a:extLst>
                </p14:cNvPr>
                <p14:cNvContentPartPr/>
                <p14:nvPr/>
              </p14:nvContentPartPr>
              <p14:xfrm>
                <a:off x="6987131" y="3631524"/>
                <a:ext cx="360" cy="360"/>
              </p14:xfrm>
            </p:contentPart>
          </mc:Choice>
          <mc:Fallback xmlns="">
            <p:pic>
              <p:nvPicPr>
                <p:cNvPr id="9" name="Ink 8">
                  <a:extLst>
                    <a:ext uri="{FF2B5EF4-FFF2-40B4-BE49-F238E27FC236}">
                      <a16:creationId xmlns:a16="http://schemas.microsoft.com/office/drawing/2014/main" id="{0A12AE28-526B-5F33-2859-C8562DBFBFDA}"/>
                    </a:ext>
                  </a:extLst>
                </p:cNvPr>
                <p:cNvPicPr/>
                <p:nvPr/>
              </p:nvPicPr>
              <p:blipFill>
                <a:blip r:embed="rId4"/>
                <a:stretch>
                  <a:fillRect/>
                </a:stretch>
              </p:blipFill>
              <p:spPr>
                <a:xfrm>
                  <a:off x="6924131" y="3568884"/>
                  <a:ext cx="126000" cy="126000"/>
                </a:xfrm>
                <a:prstGeom prst="rect">
                  <a:avLst/>
                </a:prstGeom>
              </p:spPr>
            </p:pic>
          </mc:Fallback>
        </mc:AlternateContent>
      </p:grpSp>
      <p:grpSp>
        <p:nvGrpSpPr>
          <p:cNvPr id="15" name="Group 14">
            <a:extLst>
              <a:ext uri="{FF2B5EF4-FFF2-40B4-BE49-F238E27FC236}">
                <a16:creationId xmlns:a16="http://schemas.microsoft.com/office/drawing/2014/main" id="{4BAC2072-04F1-7077-749D-6C1CFF519E9D}"/>
              </a:ext>
            </a:extLst>
          </p:cNvPr>
          <p:cNvGrpSpPr/>
          <p:nvPr/>
        </p:nvGrpSpPr>
        <p:grpSpPr>
          <a:xfrm>
            <a:off x="6901091" y="4615044"/>
            <a:ext cx="164160" cy="43200"/>
            <a:chOff x="6901091" y="4615044"/>
            <a:chExt cx="164160" cy="4320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197B6150-98BA-A627-2434-317BB79B44E3}"/>
                    </a:ext>
                  </a:extLst>
                </p14:cNvPr>
                <p14:cNvContentPartPr/>
                <p14:nvPr/>
              </p14:nvContentPartPr>
              <p14:xfrm>
                <a:off x="6901091" y="4623684"/>
                <a:ext cx="360" cy="360"/>
              </p14:xfrm>
            </p:contentPart>
          </mc:Choice>
          <mc:Fallback xmlns="">
            <p:pic>
              <p:nvPicPr>
                <p:cNvPr id="11" name="Ink 10">
                  <a:extLst>
                    <a:ext uri="{FF2B5EF4-FFF2-40B4-BE49-F238E27FC236}">
                      <a16:creationId xmlns:a16="http://schemas.microsoft.com/office/drawing/2014/main" id="{197B6150-98BA-A627-2434-317BB79B44E3}"/>
                    </a:ext>
                  </a:extLst>
                </p:cNvPr>
                <p:cNvPicPr/>
                <p:nvPr/>
              </p:nvPicPr>
              <p:blipFill>
                <a:blip r:embed="rId4"/>
                <a:stretch>
                  <a:fillRect/>
                </a:stretch>
              </p:blipFill>
              <p:spPr>
                <a:xfrm>
                  <a:off x="6838091" y="456104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D8108592-A977-F200-0E05-7C477A6B0758}"/>
                    </a:ext>
                  </a:extLst>
                </p14:cNvPr>
                <p14:cNvContentPartPr/>
                <p14:nvPr/>
              </p14:nvContentPartPr>
              <p14:xfrm>
                <a:off x="7064891" y="4657884"/>
                <a:ext cx="360" cy="360"/>
              </p14:xfrm>
            </p:contentPart>
          </mc:Choice>
          <mc:Fallback xmlns="">
            <p:pic>
              <p:nvPicPr>
                <p:cNvPr id="12" name="Ink 11">
                  <a:extLst>
                    <a:ext uri="{FF2B5EF4-FFF2-40B4-BE49-F238E27FC236}">
                      <a16:creationId xmlns:a16="http://schemas.microsoft.com/office/drawing/2014/main" id="{D8108592-A977-F200-0E05-7C477A6B0758}"/>
                    </a:ext>
                  </a:extLst>
                </p:cNvPr>
                <p:cNvPicPr/>
                <p:nvPr/>
              </p:nvPicPr>
              <p:blipFill>
                <a:blip r:embed="rId4"/>
                <a:stretch>
                  <a:fillRect/>
                </a:stretch>
              </p:blipFill>
              <p:spPr>
                <a:xfrm>
                  <a:off x="7001891" y="459524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CF383F32-5815-075E-F418-C141EAAAC34F}"/>
                    </a:ext>
                  </a:extLst>
                </p14:cNvPr>
                <p14:cNvContentPartPr/>
                <p14:nvPr/>
              </p14:nvContentPartPr>
              <p14:xfrm>
                <a:off x="7021691" y="4615044"/>
                <a:ext cx="360" cy="360"/>
              </p14:xfrm>
            </p:contentPart>
          </mc:Choice>
          <mc:Fallback xmlns="">
            <p:pic>
              <p:nvPicPr>
                <p:cNvPr id="14" name="Ink 13">
                  <a:extLst>
                    <a:ext uri="{FF2B5EF4-FFF2-40B4-BE49-F238E27FC236}">
                      <a16:creationId xmlns:a16="http://schemas.microsoft.com/office/drawing/2014/main" id="{CF383F32-5815-075E-F418-C141EAAAC34F}"/>
                    </a:ext>
                  </a:extLst>
                </p:cNvPr>
                <p:cNvPicPr/>
                <p:nvPr/>
              </p:nvPicPr>
              <p:blipFill>
                <a:blip r:embed="rId4"/>
                <a:stretch>
                  <a:fillRect/>
                </a:stretch>
              </p:blipFill>
              <p:spPr>
                <a:xfrm>
                  <a:off x="6958691" y="4552404"/>
                  <a:ext cx="126000" cy="126000"/>
                </a:xfrm>
                <a:prstGeom prst="rect">
                  <a:avLst/>
                </a:prstGeom>
              </p:spPr>
            </p:pic>
          </mc:Fallback>
        </mc:AlternateContent>
      </p:grpSp>
      <p:grpSp>
        <p:nvGrpSpPr>
          <p:cNvPr id="18" name="Group 17">
            <a:extLst>
              <a:ext uri="{FF2B5EF4-FFF2-40B4-BE49-F238E27FC236}">
                <a16:creationId xmlns:a16="http://schemas.microsoft.com/office/drawing/2014/main" id="{CBDDA8D8-24F3-AAB1-F645-FAFD05385F8E}"/>
              </a:ext>
            </a:extLst>
          </p:cNvPr>
          <p:cNvGrpSpPr/>
          <p:nvPr/>
        </p:nvGrpSpPr>
        <p:grpSpPr>
          <a:xfrm>
            <a:off x="7073531" y="5529444"/>
            <a:ext cx="112320" cy="360"/>
            <a:chOff x="7073531" y="5529444"/>
            <a:chExt cx="112320" cy="360"/>
          </a:xfrm>
        </p:grpSpPr>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EEE1B2EE-8243-2C07-83C7-23C4314A3ABE}"/>
                    </a:ext>
                  </a:extLst>
                </p14:cNvPr>
                <p14:cNvContentPartPr/>
                <p14:nvPr/>
              </p14:nvContentPartPr>
              <p14:xfrm>
                <a:off x="7185491" y="5529444"/>
                <a:ext cx="360" cy="360"/>
              </p14:xfrm>
            </p:contentPart>
          </mc:Choice>
          <mc:Fallback xmlns="">
            <p:pic>
              <p:nvPicPr>
                <p:cNvPr id="16" name="Ink 15">
                  <a:extLst>
                    <a:ext uri="{FF2B5EF4-FFF2-40B4-BE49-F238E27FC236}">
                      <a16:creationId xmlns:a16="http://schemas.microsoft.com/office/drawing/2014/main" id="{EEE1B2EE-8243-2C07-83C7-23C4314A3ABE}"/>
                    </a:ext>
                  </a:extLst>
                </p:cNvPr>
                <p:cNvPicPr/>
                <p:nvPr/>
              </p:nvPicPr>
              <p:blipFill>
                <a:blip r:embed="rId4"/>
                <a:stretch>
                  <a:fillRect/>
                </a:stretch>
              </p:blipFill>
              <p:spPr>
                <a:xfrm>
                  <a:off x="7122491" y="546680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E47CF146-8F0A-0DB1-8BC0-436A3F1D12C1}"/>
                    </a:ext>
                  </a:extLst>
                </p14:cNvPr>
                <p14:cNvContentPartPr/>
                <p14:nvPr/>
              </p14:nvContentPartPr>
              <p14:xfrm>
                <a:off x="7073531" y="5529444"/>
                <a:ext cx="360" cy="360"/>
              </p14:xfrm>
            </p:contentPart>
          </mc:Choice>
          <mc:Fallback xmlns="">
            <p:pic>
              <p:nvPicPr>
                <p:cNvPr id="17" name="Ink 16">
                  <a:extLst>
                    <a:ext uri="{FF2B5EF4-FFF2-40B4-BE49-F238E27FC236}">
                      <a16:creationId xmlns:a16="http://schemas.microsoft.com/office/drawing/2014/main" id="{E47CF146-8F0A-0DB1-8BC0-436A3F1D12C1}"/>
                    </a:ext>
                  </a:extLst>
                </p:cNvPr>
                <p:cNvPicPr/>
                <p:nvPr/>
              </p:nvPicPr>
              <p:blipFill>
                <a:blip r:embed="rId4"/>
                <a:stretch>
                  <a:fillRect/>
                </a:stretch>
              </p:blipFill>
              <p:spPr>
                <a:xfrm>
                  <a:off x="7010531" y="5466804"/>
                  <a:ext cx="126000" cy="126000"/>
                </a:xfrm>
                <a:prstGeom prst="rect">
                  <a:avLst/>
                </a:prstGeom>
              </p:spPr>
            </p:pic>
          </mc:Fallback>
        </mc:AlternateContent>
      </p:grpSp>
      <p:grpSp>
        <p:nvGrpSpPr>
          <p:cNvPr id="21" name="Group 20">
            <a:extLst>
              <a:ext uri="{FF2B5EF4-FFF2-40B4-BE49-F238E27FC236}">
                <a16:creationId xmlns:a16="http://schemas.microsoft.com/office/drawing/2014/main" id="{1B3F0359-1FBE-4962-0702-F5C473CCD07C}"/>
              </a:ext>
            </a:extLst>
          </p:cNvPr>
          <p:cNvGrpSpPr/>
          <p:nvPr/>
        </p:nvGrpSpPr>
        <p:grpSpPr>
          <a:xfrm>
            <a:off x="4925411" y="3993684"/>
            <a:ext cx="86760" cy="26280"/>
            <a:chOff x="4925411" y="3993684"/>
            <a:chExt cx="86760" cy="26280"/>
          </a:xfrm>
        </p:grpSpPr>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6B9ACC4A-F461-1EC7-A0CC-8FB9D13457A3}"/>
                    </a:ext>
                  </a:extLst>
                </p14:cNvPr>
                <p14:cNvContentPartPr/>
                <p14:nvPr/>
              </p14:nvContentPartPr>
              <p14:xfrm>
                <a:off x="4925411" y="3993684"/>
                <a:ext cx="360" cy="360"/>
              </p14:xfrm>
            </p:contentPart>
          </mc:Choice>
          <mc:Fallback xmlns="">
            <p:pic>
              <p:nvPicPr>
                <p:cNvPr id="19" name="Ink 18">
                  <a:extLst>
                    <a:ext uri="{FF2B5EF4-FFF2-40B4-BE49-F238E27FC236}">
                      <a16:creationId xmlns:a16="http://schemas.microsoft.com/office/drawing/2014/main" id="{6B9ACC4A-F461-1EC7-A0CC-8FB9D13457A3}"/>
                    </a:ext>
                  </a:extLst>
                </p:cNvPr>
                <p:cNvPicPr/>
                <p:nvPr/>
              </p:nvPicPr>
              <p:blipFill>
                <a:blip r:embed="rId4"/>
                <a:stretch>
                  <a:fillRect/>
                </a:stretch>
              </p:blipFill>
              <p:spPr>
                <a:xfrm>
                  <a:off x="4862411" y="393104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3BE83D10-C23F-F6FC-922D-3B9B22349CBD}"/>
                    </a:ext>
                  </a:extLst>
                </p14:cNvPr>
                <p14:cNvContentPartPr/>
                <p14:nvPr/>
              </p14:nvContentPartPr>
              <p14:xfrm>
                <a:off x="5011811" y="4019604"/>
                <a:ext cx="360" cy="360"/>
              </p14:xfrm>
            </p:contentPart>
          </mc:Choice>
          <mc:Fallback xmlns="">
            <p:pic>
              <p:nvPicPr>
                <p:cNvPr id="20" name="Ink 19">
                  <a:extLst>
                    <a:ext uri="{FF2B5EF4-FFF2-40B4-BE49-F238E27FC236}">
                      <a16:creationId xmlns:a16="http://schemas.microsoft.com/office/drawing/2014/main" id="{3BE83D10-C23F-F6FC-922D-3B9B22349CBD}"/>
                    </a:ext>
                  </a:extLst>
                </p:cNvPr>
                <p:cNvPicPr/>
                <p:nvPr/>
              </p:nvPicPr>
              <p:blipFill>
                <a:blip r:embed="rId4"/>
                <a:stretch>
                  <a:fillRect/>
                </a:stretch>
              </p:blipFill>
              <p:spPr>
                <a:xfrm>
                  <a:off x="4948811" y="3956964"/>
                  <a:ext cx="126000" cy="126000"/>
                </a:xfrm>
                <a:prstGeom prst="rect">
                  <a:avLst/>
                </a:prstGeom>
              </p:spPr>
            </p:pic>
          </mc:Fallback>
        </mc:AlternateContent>
      </p:grpSp>
    </p:spTree>
    <p:extLst>
      <p:ext uri="{BB962C8B-B14F-4D97-AF65-F5344CB8AC3E}">
        <p14:creationId xmlns:p14="http://schemas.microsoft.com/office/powerpoint/2010/main" val="46201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5C3796-1CBC-A44F-8BDF-2CB43A31C16C}"/>
              </a:ext>
            </a:extLst>
          </p:cNvPr>
          <p:cNvPicPr>
            <a:picLocks noChangeAspect="1"/>
          </p:cNvPicPr>
          <p:nvPr/>
        </p:nvPicPr>
        <p:blipFill>
          <a:blip r:embed="rId2"/>
          <a:stretch>
            <a:fillRect/>
          </a:stretch>
        </p:blipFill>
        <p:spPr>
          <a:xfrm>
            <a:off x="1856784" y="860612"/>
            <a:ext cx="8345052" cy="5091953"/>
          </a:xfrm>
          <a:prstGeom prst="rect">
            <a:avLst/>
          </a:prstGeom>
        </p:spPr>
      </p:pic>
      <p:grpSp>
        <p:nvGrpSpPr>
          <p:cNvPr id="7" name="Group 6">
            <a:extLst>
              <a:ext uri="{FF2B5EF4-FFF2-40B4-BE49-F238E27FC236}">
                <a16:creationId xmlns:a16="http://schemas.microsoft.com/office/drawing/2014/main" id="{74355310-7CCE-282E-4C67-67579C20D438}"/>
              </a:ext>
            </a:extLst>
          </p:cNvPr>
          <p:cNvGrpSpPr/>
          <p:nvPr/>
        </p:nvGrpSpPr>
        <p:grpSpPr>
          <a:xfrm>
            <a:off x="5055011" y="3010524"/>
            <a:ext cx="216000" cy="34920"/>
            <a:chOff x="5055011" y="3010524"/>
            <a:chExt cx="216000" cy="349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22EDBCE-1902-31B9-9E2D-9A11A5A722AE}"/>
                    </a:ext>
                  </a:extLst>
                </p14:cNvPr>
                <p14:cNvContentPartPr/>
                <p14:nvPr/>
              </p14:nvContentPartPr>
              <p14:xfrm>
                <a:off x="5055011" y="3010524"/>
                <a:ext cx="360" cy="360"/>
              </p14:xfrm>
            </p:contentPart>
          </mc:Choice>
          <mc:Fallback xmlns="">
            <p:pic>
              <p:nvPicPr>
                <p:cNvPr id="2" name="Ink 1">
                  <a:extLst>
                    <a:ext uri="{FF2B5EF4-FFF2-40B4-BE49-F238E27FC236}">
                      <a16:creationId xmlns:a16="http://schemas.microsoft.com/office/drawing/2014/main" id="{E22EDBCE-1902-31B9-9E2D-9A11A5A722AE}"/>
                    </a:ext>
                  </a:extLst>
                </p:cNvPr>
                <p:cNvPicPr/>
                <p:nvPr/>
              </p:nvPicPr>
              <p:blipFill>
                <a:blip r:embed="rId4"/>
                <a:stretch>
                  <a:fillRect/>
                </a:stretch>
              </p:blipFill>
              <p:spPr>
                <a:xfrm>
                  <a:off x="4992011" y="294788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5F0A7F5-50CD-F8D7-2596-AEB351052466}"/>
                    </a:ext>
                  </a:extLst>
                </p14:cNvPr>
                <p14:cNvContentPartPr/>
                <p14:nvPr/>
              </p14:nvContentPartPr>
              <p14:xfrm>
                <a:off x="5270651" y="3045084"/>
                <a:ext cx="360" cy="360"/>
              </p14:xfrm>
            </p:contentPart>
          </mc:Choice>
          <mc:Fallback xmlns="">
            <p:pic>
              <p:nvPicPr>
                <p:cNvPr id="4" name="Ink 3">
                  <a:extLst>
                    <a:ext uri="{FF2B5EF4-FFF2-40B4-BE49-F238E27FC236}">
                      <a16:creationId xmlns:a16="http://schemas.microsoft.com/office/drawing/2014/main" id="{65F0A7F5-50CD-F8D7-2596-AEB351052466}"/>
                    </a:ext>
                  </a:extLst>
                </p:cNvPr>
                <p:cNvPicPr/>
                <p:nvPr/>
              </p:nvPicPr>
              <p:blipFill>
                <a:blip r:embed="rId4"/>
                <a:stretch>
                  <a:fillRect/>
                </a:stretch>
              </p:blipFill>
              <p:spPr>
                <a:xfrm>
                  <a:off x="5207651" y="298244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B6CE9D7-9417-B826-63C7-90A774FE1105}"/>
                    </a:ext>
                  </a:extLst>
                </p14:cNvPr>
                <p14:cNvContentPartPr/>
                <p14:nvPr/>
              </p14:nvContentPartPr>
              <p14:xfrm>
                <a:off x="5166971" y="3036444"/>
                <a:ext cx="360" cy="360"/>
              </p14:xfrm>
            </p:contentPart>
          </mc:Choice>
          <mc:Fallback xmlns="">
            <p:pic>
              <p:nvPicPr>
                <p:cNvPr id="6" name="Ink 5">
                  <a:extLst>
                    <a:ext uri="{FF2B5EF4-FFF2-40B4-BE49-F238E27FC236}">
                      <a16:creationId xmlns:a16="http://schemas.microsoft.com/office/drawing/2014/main" id="{3B6CE9D7-9417-B826-63C7-90A774FE1105}"/>
                    </a:ext>
                  </a:extLst>
                </p:cNvPr>
                <p:cNvPicPr/>
                <p:nvPr/>
              </p:nvPicPr>
              <p:blipFill>
                <a:blip r:embed="rId4"/>
                <a:stretch>
                  <a:fillRect/>
                </a:stretch>
              </p:blipFill>
              <p:spPr>
                <a:xfrm>
                  <a:off x="5103971" y="2973804"/>
                  <a:ext cx="126000" cy="126000"/>
                </a:xfrm>
                <a:prstGeom prst="rect">
                  <a:avLst/>
                </a:prstGeom>
              </p:spPr>
            </p:pic>
          </mc:Fallback>
        </mc:AlternateContent>
      </p:grpSp>
      <p:grpSp>
        <p:nvGrpSpPr>
          <p:cNvPr id="10" name="Group 9">
            <a:extLst>
              <a:ext uri="{FF2B5EF4-FFF2-40B4-BE49-F238E27FC236}">
                <a16:creationId xmlns:a16="http://schemas.microsoft.com/office/drawing/2014/main" id="{146B8D22-A388-B9A8-409A-E2C825316CC3}"/>
              </a:ext>
            </a:extLst>
          </p:cNvPr>
          <p:cNvGrpSpPr/>
          <p:nvPr/>
        </p:nvGrpSpPr>
        <p:grpSpPr>
          <a:xfrm>
            <a:off x="4770251" y="4149204"/>
            <a:ext cx="146880" cy="360"/>
            <a:chOff x="4770251" y="4149204"/>
            <a:chExt cx="146880" cy="36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45E90F6-E673-0C12-9F5F-33C1E2D0390C}"/>
                    </a:ext>
                  </a:extLst>
                </p14:cNvPr>
                <p14:cNvContentPartPr/>
                <p14:nvPr/>
              </p14:nvContentPartPr>
              <p14:xfrm>
                <a:off x="4770251" y="4149204"/>
                <a:ext cx="360" cy="360"/>
              </p14:xfrm>
            </p:contentPart>
          </mc:Choice>
          <mc:Fallback xmlns="">
            <p:pic>
              <p:nvPicPr>
                <p:cNvPr id="8" name="Ink 7">
                  <a:extLst>
                    <a:ext uri="{FF2B5EF4-FFF2-40B4-BE49-F238E27FC236}">
                      <a16:creationId xmlns:a16="http://schemas.microsoft.com/office/drawing/2014/main" id="{045E90F6-E673-0C12-9F5F-33C1E2D0390C}"/>
                    </a:ext>
                  </a:extLst>
                </p:cNvPr>
                <p:cNvPicPr/>
                <p:nvPr/>
              </p:nvPicPr>
              <p:blipFill>
                <a:blip r:embed="rId4"/>
                <a:stretch>
                  <a:fillRect/>
                </a:stretch>
              </p:blipFill>
              <p:spPr>
                <a:xfrm>
                  <a:off x="4707251" y="40865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81DB5DEB-BE43-243D-83D5-6F8C5F603C59}"/>
                    </a:ext>
                  </a:extLst>
                </p14:cNvPr>
                <p14:cNvContentPartPr/>
                <p14:nvPr/>
              </p14:nvContentPartPr>
              <p14:xfrm>
                <a:off x="4916771" y="4149204"/>
                <a:ext cx="360" cy="360"/>
              </p14:xfrm>
            </p:contentPart>
          </mc:Choice>
          <mc:Fallback xmlns="">
            <p:pic>
              <p:nvPicPr>
                <p:cNvPr id="9" name="Ink 8">
                  <a:extLst>
                    <a:ext uri="{FF2B5EF4-FFF2-40B4-BE49-F238E27FC236}">
                      <a16:creationId xmlns:a16="http://schemas.microsoft.com/office/drawing/2014/main" id="{81DB5DEB-BE43-243D-83D5-6F8C5F603C59}"/>
                    </a:ext>
                  </a:extLst>
                </p:cNvPr>
                <p:cNvPicPr/>
                <p:nvPr/>
              </p:nvPicPr>
              <p:blipFill>
                <a:blip r:embed="rId4"/>
                <a:stretch>
                  <a:fillRect/>
                </a:stretch>
              </p:blipFill>
              <p:spPr>
                <a:xfrm>
                  <a:off x="4853771" y="4086564"/>
                  <a:ext cx="126000" cy="126000"/>
                </a:xfrm>
                <a:prstGeom prst="rect">
                  <a:avLst/>
                </a:prstGeom>
              </p:spPr>
            </p:pic>
          </mc:Fallback>
        </mc:AlternateContent>
      </p:grpSp>
      <p:grpSp>
        <p:nvGrpSpPr>
          <p:cNvPr id="13" name="Group 12">
            <a:extLst>
              <a:ext uri="{FF2B5EF4-FFF2-40B4-BE49-F238E27FC236}">
                <a16:creationId xmlns:a16="http://schemas.microsoft.com/office/drawing/2014/main" id="{8EEDF99E-5E03-D69A-C917-8387137D85F8}"/>
              </a:ext>
            </a:extLst>
          </p:cNvPr>
          <p:cNvGrpSpPr/>
          <p:nvPr/>
        </p:nvGrpSpPr>
        <p:grpSpPr>
          <a:xfrm>
            <a:off x="6374771" y="3717924"/>
            <a:ext cx="60840" cy="9000"/>
            <a:chOff x="6374771" y="3717924"/>
            <a:chExt cx="60840" cy="900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54F3F73F-4427-B78E-2BB9-345053076C70}"/>
                    </a:ext>
                  </a:extLst>
                </p14:cNvPr>
                <p14:cNvContentPartPr/>
                <p14:nvPr/>
              </p14:nvContentPartPr>
              <p14:xfrm>
                <a:off x="6374771" y="3726564"/>
                <a:ext cx="360" cy="360"/>
              </p14:xfrm>
            </p:contentPart>
          </mc:Choice>
          <mc:Fallback xmlns="">
            <p:pic>
              <p:nvPicPr>
                <p:cNvPr id="11" name="Ink 10">
                  <a:extLst>
                    <a:ext uri="{FF2B5EF4-FFF2-40B4-BE49-F238E27FC236}">
                      <a16:creationId xmlns:a16="http://schemas.microsoft.com/office/drawing/2014/main" id="{54F3F73F-4427-B78E-2BB9-345053076C70}"/>
                    </a:ext>
                  </a:extLst>
                </p:cNvPr>
                <p:cNvPicPr/>
                <p:nvPr/>
              </p:nvPicPr>
              <p:blipFill>
                <a:blip r:embed="rId4"/>
                <a:stretch>
                  <a:fillRect/>
                </a:stretch>
              </p:blipFill>
              <p:spPr>
                <a:xfrm>
                  <a:off x="6311771" y="366392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75B64DF3-D231-389E-FB62-EBF6D53D6B19}"/>
                    </a:ext>
                  </a:extLst>
                </p14:cNvPr>
                <p14:cNvContentPartPr/>
                <p14:nvPr/>
              </p14:nvContentPartPr>
              <p14:xfrm>
                <a:off x="6435251" y="3717924"/>
                <a:ext cx="360" cy="360"/>
              </p14:xfrm>
            </p:contentPart>
          </mc:Choice>
          <mc:Fallback xmlns="">
            <p:pic>
              <p:nvPicPr>
                <p:cNvPr id="12" name="Ink 11">
                  <a:extLst>
                    <a:ext uri="{FF2B5EF4-FFF2-40B4-BE49-F238E27FC236}">
                      <a16:creationId xmlns:a16="http://schemas.microsoft.com/office/drawing/2014/main" id="{75B64DF3-D231-389E-FB62-EBF6D53D6B19}"/>
                    </a:ext>
                  </a:extLst>
                </p:cNvPr>
                <p:cNvPicPr/>
                <p:nvPr/>
              </p:nvPicPr>
              <p:blipFill>
                <a:blip r:embed="rId4"/>
                <a:stretch>
                  <a:fillRect/>
                </a:stretch>
              </p:blipFill>
              <p:spPr>
                <a:xfrm>
                  <a:off x="6372251" y="3655284"/>
                  <a:ext cx="126000" cy="126000"/>
                </a:xfrm>
                <a:prstGeom prst="rect">
                  <a:avLst/>
                </a:prstGeom>
              </p:spPr>
            </p:pic>
          </mc:Fallback>
        </mc:AlternateContent>
      </p:grpSp>
      <p:grpSp>
        <p:nvGrpSpPr>
          <p:cNvPr id="16" name="Group 15">
            <a:extLst>
              <a:ext uri="{FF2B5EF4-FFF2-40B4-BE49-F238E27FC236}">
                <a16:creationId xmlns:a16="http://schemas.microsoft.com/office/drawing/2014/main" id="{7BCD4625-AE59-2933-2FC1-FBA9A9F9CDD6}"/>
              </a:ext>
            </a:extLst>
          </p:cNvPr>
          <p:cNvGrpSpPr/>
          <p:nvPr/>
        </p:nvGrpSpPr>
        <p:grpSpPr>
          <a:xfrm>
            <a:off x="7504811" y="4166484"/>
            <a:ext cx="52200" cy="9000"/>
            <a:chOff x="7504811" y="4166484"/>
            <a:chExt cx="52200" cy="9000"/>
          </a:xfrm>
        </p:grpSpPr>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452FAD97-D883-452E-D9F3-D8EEE6C33C9E}"/>
                    </a:ext>
                  </a:extLst>
                </p14:cNvPr>
                <p14:cNvContentPartPr/>
                <p14:nvPr/>
              </p14:nvContentPartPr>
              <p14:xfrm>
                <a:off x="7556651" y="4166484"/>
                <a:ext cx="360" cy="360"/>
              </p14:xfrm>
            </p:contentPart>
          </mc:Choice>
          <mc:Fallback xmlns="">
            <p:pic>
              <p:nvPicPr>
                <p:cNvPr id="14" name="Ink 13">
                  <a:extLst>
                    <a:ext uri="{FF2B5EF4-FFF2-40B4-BE49-F238E27FC236}">
                      <a16:creationId xmlns:a16="http://schemas.microsoft.com/office/drawing/2014/main" id="{452FAD97-D883-452E-D9F3-D8EEE6C33C9E}"/>
                    </a:ext>
                  </a:extLst>
                </p:cNvPr>
                <p:cNvPicPr/>
                <p:nvPr/>
              </p:nvPicPr>
              <p:blipFill>
                <a:blip r:embed="rId4"/>
                <a:stretch>
                  <a:fillRect/>
                </a:stretch>
              </p:blipFill>
              <p:spPr>
                <a:xfrm>
                  <a:off x="7493651" y="410384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A6B696A-5954-640C-1806-F70B7A73A1F8}"/>
                    </a:ext>
                  </a:extLst>
                </p14:cNvPr>
                <p14:cNvContentPartPr/>
                <p14:nvPr/>
              </p14:nvContentPartPr>
              <p14:xfrm>
                <a:off x="7504811" y="4175124"/>
                <a:ext cx="360" cy="360"/>
              </p14:xfrm>
            </p:contentPart>
          </mc:Choice>
          <mc:Fallback xmlns="">
            <p:pic>
              <p:nvPicPr>
                <p:cNvPr id="15" name="Ink 14">
                  <a:extLst>
                    <a:ext uri="{FF2B5EF4-FFF2-40B4-BE49-F238E27FC236}">
                      <a16:creationId xmlns:a16="http://schemas.microsoft.com/office/drawing/2014/main" id="{FA6B696A-5954-640C-1806-F70B7A73A1F8}"/>
                    </a:ext>
                  </a:extLst>
                </p:cNvPr>
                <p:cNvPicPr/>
                <p:nvPr/>
              </p:nvPicPr>
              <p:blipFill>
                <a:blip r:embed="rId4"/>
                <a:stretch>
                  <a:fillRect/>
                </a:stretch>
              </p:blipFill>
              <p:spPr>
                <a:xfrm>
                  <a:off x="7441811" y="4112484"/>
                  <a:ext cx="126000" cy="126000"/>
                </a:xfrm>
                <a:prstGeom prst="rect">
                  <a:avLst/>
                </a:prstGeom>
              </p:spPr>
            </p:pic>
          </mc:Fallback>
        </mc:AlternateContent>
      </p:grpSp>
      <p:grpSp>
        <p:nvGrpSpPr>
          <p:cNvPr id="24" name="Group 23">
            <a:extLst>
              <a:ext uri="{FF2B5EF4-FFF2-40B4-BE49-F238E27FC236}">
                <a16:creationId xmlns:a16="http://schemas.microsoft.com/office/drawing/2014/main" id="{E9BA9735-843E-F129-0A51-9E0ED787CC45}"/>
              </a:ext>
            </a:extLst>
          </p:cNvPr>
          <p:cNvGrpSpPr/>
          <p:nvPr/>
        </p:nvGrpSpPr>
        <p:grpSpPr>
          <a:xfrm>
            <a:off x="6814691" y="4890804"/>
            <a:ext cx="112680" cy="17640"/>
            <a:chOff x="6814691" y="4890804"/>
            <a:chExt cx="112680" cy="17640"/>
          </a:xfrm>
        </p:grpSpPr>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2E9D9296-229C-494F-3B8A-9165DC6B854D}"/>
                    </a:ext>
                  </a:extLst>
                </p14:cNvPr>
                <p14:cNvContentPartPr/>
                <p14:nvPr/>
              </p14:nvContentPartPr>
              <p14:xfrm>
                <a:off x="6814691" y="4890804"/>
                <a:ext cx="360" cy="360"/>
              </p14:xfrm>
            </p:contentPart>
          </mc:Choice>
          <mc:Fallback xmlns="">
            <p:pic>
              <p:nvPicPr>
                <p:cNvPr id="22" name="Ink 21">
                  <a:extLst>
                    <a:ext uri="{FF2B5EF4-FFF2-40B4-BE49-F238E27FC236}">
                      <a16:creationId xmlns:a16="http://schemas.microsoft.com/office/drawing/2014/main" id="{2E9D9296-229C-494F-3B8A-9165DC6B854D}"/>
                    </a:ext>
                  </a:extLst>
                </p:cNvPr>
                <p:cNvPicPr/>
                <p:nvPr/>
              </p:nvPicPr>
              <p:blipFill>
                <a:blip r:embed="rId4"/>
                <a:stretch>
                  <a:fillRect/>
                </a:stretch>
              </p:blipFill>
              <p:spPr>
                <a:xfrm>
                  <a:off x="6751691" y="48281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196D70C7-A60E-52CA-E882-3C68D8D6E5D7}"/>
                    </a:ext>
                  </a:extLst>
                </p14:cNvPr>
                <p14:cNvContentPartPr/>
                <p14:nvPr/>
              </p14:nvContentPartPr>
              <p14:xfrm>
                <a:off x="6927011" y="4908084"/>
                <a:ext cx="360" cy="360"/>
              </p14:xfrm>
            </p:contentPart>
          </mc:Choice>
          <mc:Fallback xmlns="">
            <p:pic>
              <p:nvPicPr>
                <p:cNvPr id="23" name="Ink 22">
                  <a:extLst>
                    <a:ext uri="{FF2B5EF4-FFF2-40B4-BE49-F238E27FC236}">
                      <a16:creationId xmlns:a16="http://schemas.microsoft.com/office/drawing/2014/main" id="{196D70C7-A60E-52CA-E882-3C68D8D6E5D7}"/>
                    </a:ext>
                  </a:extLst>
                </p:cNvPr>
                <p:cNvPicPr/>
                <p:nvPr/>
              </p:nvPicPr>
              <p:blipFill>
                <a:blip r:embed="rId4"/>
                <a:stretch>
                  <a:fillRect/>
                </a:stretch>
              </p:blipFill>
              <p:spPr>
                <a:xfrm>
                  <a:off x="6864011" y="4845444"/>
                  <a:ext cx="126000" cy="126000"/>
                </a:xfrm>
                <a:prstGeom prst="rect">
                  <a:avLst/>
                </a:prstGeom>
              </p:spPr>
            </p:pic>
          </mc:Fallback>
        </mc:AlternateContent>
      </p:grpSp>
      <p:grpSp>
        <p:nvGrpSpPr>
          <p:cNvPr id="27" name="Group 26">
            <a:extLst>
              <a:ext uri="{FF2B5EF4-FFF2-40B4-BE49-F238E27FC236}">
                <a16:creationId xmlns:a16="http://schemas.microsoft.com/office/drawing/2014/main" id="{185F732B-7219-F88F-FEB3-7568C5B6C431}"/>
              </a:ext>
            </a:extLst>
          </p:cNvPr>
          <p:cNvGrpSpPr/>
          <p:nvPr/>
        </p:nvGrpSpPr>
        <p:grpSpPr>
          <a:xfrm>
            <a:off x="6400691" y="5580924"/>
            <a:ext cx="86760" cy="360"/>
            <a:chOff x="6400691" y="5580924"/>
            <a:chExt cx="86760" cy="36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8A2397C2-8573-7D6D-7D1A-E3562013379E}"/>
                    </a:ext>
                  </a:extLst>
                </p14:cNvPr>
                <p14:cNvContentPartPr/>
                <p14:nvPr/>
              </p14:nvContentPartPr>
              <p14:xfrm>
                <a:off x="6400691" y="5580924"/>
                <a:ext cx="360" cy="360"/>
              </p14:xfrm>
            </p:contentPart>
          </mc:Choice>
          <mc:Fallback xmlns="">
            <p:pic>
              <p:nvPicPr>
                <p:cNvPr id="25" name="Ink 24">
                  <a:extLst>
                    <a:ext uri="{FF2B5EF4-FFF2-40B4-BE49-F238E27FC236}">
                      <a16:creationId xmlns:a16="http://schemas.microsoft.com/office/drawing/2014/main" id="{8A2397C2-8573-7D6D-7D1A-E3562013379E}"/>
                    </a:ext>
                  </a:extLst>
                </p:cNvPr>
                <p:cNvPicPr/>
                <p:nvPr/>
              </p:nvPicPr>
              <p:blipFill>
                <a:blip r:embed="rId4"/>
                <a:stretch>
                  <a:fillRect/>
                </a:stretch>
              </p:blipFill>
              <p:spPr>
                <a:xfrm>
                  <a:off x="6337691" y="551828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B3EDFC05-673B-48BA-2BEA-9704A8E5E5D2}"/>
                    </a:ext>
                  </a:extLst>
                </p14:cNvPr>
                <p14:cNvContentPartPr/>
                <p14:nvPr/>
              </p14:nvContentPartPr>
              <p14:xfrm>
                <a:off x="6487091" y="5580924"/>
                <a:ext cx="360" cy="360"/>
              </p14:xfrm>
            </p:contentPart>
          </mc:Choice>
          <mc:Fallback xmlns="">
            <p:pic>
              <p:nvPicPr>
                <p:cNvPr id="26" name="Ink 25">
                  <a:extLst>
                    <a:ext uri="{FF2B5EF4-FFF2-40B4-BE49-F238E27FC236}">
                      <a16:creationId xmlns:a16="http://schemas.microsoft.com/office/drawing/2014/main" id="{B3EDFC05-673B-48BA-2BEA-9704A8E5E5D2}"/>
                    </a:ext>
                  </a:extLst>
                </p:cNvPr>
                <p:cNvPicPr/>
                <p:nvPr/>
              </p:nvPicPr>
              <p:blipFill>
                <a:blip r:embed="rId4"/>
                <a:stretch>
                  <a:fillRect/>
                </a:stretch>
              </p:blipFill>
              <p:spPr>
                <a:xfrm>
                  <a:off x="6424091" y="5518284"/>
                  <a:ext cx="126000" cy="126000"/>
                </a:xfrm>
                <a:prstGeom prst="rect">
                  <a:avLst/>
                </a:prstGeom>
              </p:spPr>
            </p:pic>
          </mc:Fallback>
        </mc:AlternateContent>
      </p:grpSp>
    </p:spTree>
    <p:extLst>
      <p:ext uri="{BB962C8B-B14F-4D97-AF65-F5344CB8AC3E}">
        <p14:creationId xmlns:p14="http://schemas.microsoft.com/office/powerpoint/2010/main" val="345324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38530-D356-FCCA-B541-38FA8C281C92}"/>
              </a:ext>
            </a:extLst>
          </p:cNvPr>
          <p:cNvPicPr>
            <a:picLocks noChangeAspect="1"/>
          </p:cNvPicPr>
          <p:nvPr/>
        </p:nvPicPr>
        <p:blipFill>
          <a:blip r:embed="rId2"/>
          <a:stretch>
            <a:fillRect/>
          </a:stretch>
        </p:blipFill>
        <p:spPr>
          <a:xfrm>
            <a:off x="1676400" y="986118"/>
            <a:ext cx="8582606" cy="5038164"/>
          </a:xfrm>
          <a:prstGeom prst="rect">
            <a:avLst/>
          </a:prstGeom>
        </p:spPr>
      </p:pic>
      <p:grpSp>
        <p:nvGrpSpPr>
          <p:cNvPr id="5" name="Group 4">
            <a:extLst>
              <a:ext uri="{FF2B5EF4-FFF2-40B4-BE49-F238E27FC236}">
                <a16:creationId xmlns:a16="http://schemas.microsoft.com/office/drawing/2014/main" id="{2E9F2EA1-C59A-AED4-E504-626024093AD3}"/>
              </a:ext>
            </a:extLst>
          </p:cNvPr>
          <p:cNvGrpSpPr/>
          <p:nvPr/>
        </p:nvGrpSpPr>
        <p:grpSpPr>
          <a:xfrm>
            <a:off x="4813451" y="2596164"/>
            <a:ext cx="86760" cy="360"/>
            <a:chOff x="4813451" y="2596164"/>
            <a:chExt cx="86760" cy="3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D65A759-115E-CA27-B92C-A9C444F9C15A}"/>
                    </a:ext>
                  </a:extLst>
                </p14:cNvPr>
                <p14:cNvContentPartPr/>
                <p14:nvPr/>
              </p14:nvContentPartPr>
              <p14:xfrm>
                <a:off x="4899851" y="2596164"/>
                <a:ext cx="360" cy="360"/>
              </p14:xfrm>
            </p:contentPart>
          </mc:Choice>
          <mc:Fallback xmlns="">
            <p:pic>
              <p:nvPicPr>
                <p:cNvPr id="2" name="Ink 1">
                  <a:extLst>
                    <a:ext uri="{FF2B5EF4-FFF2-40B4-BE49-F238E27FC236}">
                      <a16:creationId xmlns:a16="http://schemas.microsoft.com/office/drawing/2014/main" id="{BD65A759-115E-CA27-B92C-A9C444F9C15A}"/>
                    </a:ext>
                  </a:extLst>
                </p:cNvPr>
                <p:cNvPicPr/>
                <p:nvPr/>
              </p:nvPicPr>
              <p:blipFill>
                <a:blip r:embed="rId4"/>
                <a:stretch>
                  <a:fillRect/>
                </a:stretch>
              </p:blipFill>
              <p:spPr>
                <a:xfrm>
                  <a:off x="4836851" y="253352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588D330-1666-E590-E1EF-2DD0D01199FD}"/>
                    </a:ext>
                  </a:extLst>
                </p14:cNvPr>
                <p14:cNvContentPartPr/>
                <p14:nvPr/>
              </p14:nvContentPartPr>
              <p14:xfrm>
                <a:off x="4813451" y="2596164"/>
                <a:ext cx="360" cy="360"/>
              </p14:xfrm>
            </p:contentPart>
          </mc:Choice>
          <mc:Fallback xmlns="">
            <p:pic>
              <p:nvPicPr>
                <p:cNvPr id="4" name="Ink 3">
                  <a:extLst>
                    <a:ext uri="{FF2B5EF4-FFF2-40B4-BE49-F238E27FC236}">
                      <a16:creationId xmlns:a16="http://schemas.microsoft.com/office/drawing/2014/main" id="{1588D330-1666-E590-E1EF-2DD0D01199FD}"/>
                    </a:ext>
                  </a:extLst>
                </p:cNvPr>
                <p:cNvPicPr/>
                <p:nvPr/>
              </p:nvPicPr>
              <p:blipFill>
                <a:blip r:embed="rId4"/>
                <a:stretch>
                  <a:fillRect/>
                </a:stretch>
              </p:blipFill>
              <p:spPr>
                <a:xfrm>
                  <a:off x="4750451" y="2533524"/>
                  <a:ext cx="126000" cy="126000"/>
                </a:xfrm>
                <a:prstGeom prst="rect">
                  <a:avLst/>
                </a:prstGeom>
              </p:spPr>
            </p:pic>
          </mc:Fallback>
        </mc:AlternateContent>
      </p:grpSp>
      <p:grpSp>
        <p:nvGrpSpPr>
          <p:cNvPr id="12" name="Group 11">
            <a:extLst>
              <a:ext uri="{FF2B5EF4-FFF2-40B4-BE49-F238E27FC236}">
                <a16:creationId xmlns:a16="http://schemas.microsoft.com/office/drawing/2014/main" id="{48E7B6E7-6112-0D9F-3C6F-D5B628BCC0A0}"/>
              </a:ext>
            </a:extLst>
          </p:cNvPr>
          <p:cNvGrpSpPr/>
          <p:nvPr/>
        </p:nvGrpSpPr>
        <p:grpSpPr>
          <a:xfrm>
            <a:off x="5712371" y="2137164"/>
            <a:ext cx="318960" cy="63360"/>
            <a:chOff x="5712371" y="2137164"/>
            <a:chExt cx="318960" cy="6336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C665217-FC3B-94A0-38E8-9DA2487F2736}"/>
                    </a:ext>
                  </a:extLst>
                </p14:cNvPr>
                <p14:cNvContentPartPr/>
                <p14:nvPr/>
              </p14:nvContentPartPr>
              <p14:xfrm>
                <a:off x="5908931" y="2156244"/>
                <a:ext cx="360" cy="360"/>
              </p14:xfrm>
            </p:contentPart>
          </mc:Choice>
          <mc:Fallback xmlns="">
            <p:pic>
              <p:nvPicPr>
                <p:cNvPr id="7" name="Ink 6">
                  <a:extLst>
                    <a:ext uri="{FF2B5EF4-FFF2-40B4-BE49-F238E27FC236}">
                      <a16:creationId xmlns:a16="http://schemas.microsoft.com/office/drawing/2014/main" id="{8C665217-FC3B-94A0-38E8-9DA2487F2736}"/>
                    </a:ext>
                  </a:extLst>
                </p:cNvPr>
                <p:cNvPicPr/>
                <p:nvPr/>
              </p:nvPicPr>
              <p:blipFill>
                <a:blip r:embed="rId7"/>
                <a:stretch>
                  <a:fillRect/>
                </a:stretch>
              </p:blipFill>
              <p:spPr>
                <a:xfrm>
                  <a:off x="5890931" y="213860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4F84CD9-3F45-8A0C-21F0-4FF37B3F9816}"/>
                    </a:ext>
                  </a:extLst>
                </p14:cNvPr>
                <p14:cNvContentPartPr/>
                <p14:nvPr/>
              </p14:nvContentPartPr>
              <p14:xfrm>
                <a:off x="5771051" y="2164884"/>
                <a:ext cx="360" cy="360"/>
              </p14:xfrm>
            </p:contentPart>
          </mc:Choice>
          <mc:Fallback xmlns="">
            <p:pic>
              <p:nvPicPr>
                <p:cNvPr id="8" name="Ink 7">
                  <a:extLst>
                    <a:ext uri="{FF2B5EF4-FFF2-40B4-BE49-F238E27FC236}">
                      <a16:creationId xmlns:a16="http://schemas.microsoft.com/office/drawing/2014/main" id="{34F84CD9-3F45-8A0C-21F0-4FF37B3F9816}"/>
                    </a:ext>
                  </a:extLst>
                </p:cNvPr>
                <p:cNvPicPr/>
                <p:nvPr/>
              </p:nvPicPr>
              <p:blipFill>
                <a:blip r:embed="rId7"/>
                <a:stretch>
                  <a:fillRect/>
                </a:stretch>
              </p:blipFill>
              <p:spPr>
                <a:xfrm>
                  <a:off x="5753051" y="214724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7564205-8B2A-1D20-82A2-D85C66871B70}"/>
                    </a:ext>
                  </a:extLst>
                </p14:cNvPr>
                <p14:cNvContentPartPr/>
                <p14:nvPr/>
              </p14:nvContentPartPr>
              <p14:xfrm>
                <a:off x="5771051" y="2164884"/>
                <a:ext cx="360" cy="360"/>
              </p14:xfrm>
            </p:contentPart>
          </mc:Choice>
          <mc:Fallback xmlns="">
            <p:pic>
              <p:nvPicPr>
                <p:cNvPr id="9" name="Ink 8">
                  <a:extLst>
                    <a:ext uri="{FF2B5EF4-FFF2-40B4-BE49-F238E27FC236}">
                      <a16:creationId xmlns:a16="http://schemas.microsoft.com/office/drawing/2014/main" id="{17564205-8B2A-1D20-82A2-D85C66871B70}"/>
                    </a:ext>
                  </a:extLst>
                </p:cNvPr>
                <p:cNvPicPr/>
                <p:nvPr/>
              </p:nvPicPr>
              <p:blipFill>
                <a:blip r:embed="rId7"/>
                <a:stretch>
                  <a:fillRect/>
                </a:stretch>
              </p:blipFill>
              <p:spPr>
                <a:xfrm>
                  <a:off x="5753051" y="214724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BF50F19B-E313-90C4-4E80-4E69130C5078}"/>
                    </a:ext>
                  </a:extLst>
                </p14:cNvPr>
                <p14:cNvContentPartPr/>
                <p14:nvPr/>
              </p14:nvContentPartPr>
              <p14:xfrm>
                <a:off x="5771051" y="2164884"/>
                <a:ext cx="360" cy="360"/>
              </p14:xfrm>
            </p:contentPart>
          </mc:Choice>
          <mc:Fallback xmlns="">
            <p:pic>
              <p:nvPicPr>
                <p:cNvPr id="10" name="Ink 9">
                  <a:extLst>
                    <a:ext uri="{FF2B5EF4-FFF2-40B4-BE49-F238E27FC236}">
                      <a16:creationId xmlns:a16="http://schemas.microsoft.com/office/drawing/2014/main" id="{BF50F19B-E313-90C4-4E80-4E69130C5078}"/>
                    </a:ext>
                  </a:extLst>
                </p:cNvPr>
                <p:cNvPicPr/>
                <p:nvPr/>
              </p:nvPicPr>
              <p:blipFill>
                <a:blip r:embed="rId7"/>
                <a:stretch>
                  <a:fillRect/>
                </a:stretch>
              </p:blipFill>
              <p:spPr>
                <a:xfrm>
                  <a:off x="5753051" y="214724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0649588E-BC15-C369-547A-747B159C2F88}"/>
                    </a:ext>
                  </a:extLst>
                </p14:cNvPr>
                <p14:cNvContentPartPr/>
                <p14:nvPr/>
              </p14:nvContentPartPr>
              <p14:xfrm>
                <a:off x="5712371" y="2137164"/>
                <a:ext cx="318960" cy="63360"/>
              </p14:xfrm>
            </p:contentPart>
          </mc:Choice>
          <mc:Fallback xmlns="">
            <p:pic>
              <p:nvPicPr>
                <p:cNvPr id="11" name="Ink 10">
                  <a:extLst>
                    <a:ext uri="{FF2B5EF4-FFF2-40B4-BE49-F238E27FC236}">
                      <a16:creationId xmlns:a16="http://schemas.microsoft.com/office/drawing/2014/main" id="{0649588E-BC15-C369-547A-747B159C2F88}"/>
                    </a:ext>
                  </a:extLst>
                </p:cNvPr>
                <p:cNvPicPr/>
                <p:nvPr/>
              </p:nvPicPr>
              <p:blipFill>
                <a:blip r:embed="rId12"/>
                <a:stretch>
                  <a:fillRect/>
                </a:stretch>
              </p:blipFill>
              <p:spPr>
                <a:xfrm>
                  <a:off x="5694731" y="2119164"/>
                  <a:ext cx="354600" cy="9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217FE0D1-018C-6B1A-4BD5-79A37976CDF5}"/>
                  </a:ext>
                </a:extLst>
              </p14:cNvPr>
              <p14:cNvContentPartPr/>
              <p14:nvPr/>
            </p14:nvContentPartPr>
            <p14:xfrm>
              <a:off x="6806051" y="2509404"/>
              <a:ext cx="286920" cy="73800"/>
            </p14:xfrm>
          </p:contentPart>
        </mc:Choice>
        <mc:Fallback xmlns="">
          <p:pic>
            <p:nvPicPr>
              <p:cNvPr id="14" name="Ink 13">
                <a:extLst>
                  <a:ext uri="{FF2B5EF4-FFF2-40B4-BE49-F238E27FC236}">
                    <a16:creationId xmlns:a16="http://schemas.microsoft.com/office/drawing/2014/main" id="{217FE0D1-018C-6B1A-4BD5-79A37976CDF5}"/>
                  </a:ext>
                </a:extLst>
              </p:cNvPr>
              <p:cNvPicPr/>
              <p:nvPr/>
            </p:nvPicPr>
            <p:blipFill>
              <a:blip r:embed="rId14"/>
              <a:stretch>
                <a:fillRect/>
              </a:stretch>
            </p:blipFill>
            <p:spPr>
              <a:xfrm>
                <a:off x="6788051" y="2491404"/>
                <a:ext cx="322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F3779B08-F7BC-23F1-01EC-1365DDBD6720}"/>
                  </a:ext>
                </a:extLst>
              </p14:cNvPr>
              <p14:cNvContentPartPr/>
              <p14:nvPr/>
            </p14:nvContentPartPr>
            <p14:xfrm>
              <a:off x="7710371" y="2924484"/>
              <a:ext cx="236880" cy="51840"/>
            </p14:xfrm>
          </p:contentPart>
        </mc:Choice>
        <mc:Fallback xmlns="">
          <p:pic>
            <p:nvPicPr>
              <p:cNvPr id="15" name="Ink 14">
                <a:extLst>
                  <a:ext uri="{FF2B5EF4-FFF2-40B4-BE49-F238E27FC236}">
                    <a16:creationId xmlns:a16="http://schemas.microsoft.com/office/drawing/2014/main" id="{F3779B08-F7BC-23F1-01EC-1365DDBD6720}"/>
                  </a:ext>
                </a:extLst>
              </p:cNvPr>
              <p:cNvPicPr/>
              <p:nvPr/>
            </p:nvPicPr>
            <p:blipFill>
              <a:blip r:embed="rId16"/>
              <a:stretch>
                <a:fillRect/>
              </a:stretch>
            </p:blipFill>
            <p:spPr>
              <a:xfrm>
                <a:off x="7692371" y="2906484"/>
                <a:ext cx="2725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0CE902C6-DF13-1AEA-3EA1-EEAD27888656}"/>
                  </a:ext>
                </a:extLst>
              </p14:cNvPr>
              <p14:cNvContentPartPr/>
              <p14:nvPr/>
            </p14:nvContentPartPr>
            <p14:xfrm>
              <a:off x="7927451" y="2932764"/>
              <a:ext cx="57600" cy="27360"/>
            </p14:xfrm>
          </p:contentPart>
        </mc:Choice>
        <mc:Fallback xmlns="">
          <p:pic>
            <p:nvPicPr>
              <p:cNvPr id="16" name="Ink 15">
                <a:extLst>
                  <a:ext uri="{FF2B5EF4-FFF2-40B4-BE49-F238E27FC236}">
                    <a16:creationId xmlns:a16="http://schemas.microsoft.com/office/drawing/2014/main" id="{0CE902C6-DF13-1AEA-3EA1-EEAD27888656}"/>
                  </a:ext>
                </a:extLst>
              </p:cNvPr>
              <p:cNvPicPr/>
              <p:nvPr/>
            </p:nvPicPr>
            <p:blipFill>
              <a:blip r:embed="rId18"/>
              <a:stretch>
                <a:fillRect/>
              </a:stretch>
            </p:blipFill>
            <p:spPr>
              <a:xfrm>
                <a:off x="7909451" y="2915124"/>
                <a:ext cx="93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F6A4A3CC-A146-3A86-4E05-0997FB903169}"/>
                  </a:ext>
                </a:extLst>
              </p14:cNvPr>
              <p14:cNvContentPartPr/>
              <p14:nvPr/>
            </p14:nvContentPartPr>
            <p14:xfrm>
              <a:off x="7081811" y="3530004"/>
              <a:ext cx="250560" cy="75960"/>
            </p14:xfrm>
          </p:contentPart>
        </mc:Choice>
        <mc:Fallback xmlns="">
          <p:pic>
            <p:nvPicPr>
              <p:cNvPr id="17" name="Ink 16">
                <a:extLst>
                  <a:ext uri="{FF2B5EF4-FFF2-40B4-BE49-F238E27FC236}">
                    <a16:creationId xmlns:a16="http://schemas.microsoft.com/office/drawing/2014/main" id="{F6A4A3CC-A146-3A86-4E05-0997FB903169}"/>
                  </a:ext>
                </a:extLst>
              </p:cNvPr>
              <p:cNvPicPr/>
              <p:nvPr/>
            </p:nvPicPr>
            <p:blipFill>
              <a:blip r:embed="rId20"/>
              <a:stretch>
                <a:fillRect/>
              </a:stretch>
            </p:blipFill>
            <p:spPr>
              <a:xfrm>
                <a:off x="7064171" y="3512364"/>
                <a:ext cx="286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F0BDCD01-5102-6CC1-C004-92C43275C251}"/>
                  </a:ext>
                </a:extLst>
              </p14:cNvPr>
              <p14:cNvContentPartPr/>
              <p14:nvPr/>
            </p14:nvContentPartPr>
            <p14:xfrm>
              <a:off x="5952131" y="3193404"/>
              <a:ext cx="217080" cy="101880"/>
            </p14:xfrm>
          </p:contentPart>
        </mc:Choice>
        <mc:Fallback xmlns="">
          <p:pic>
            <p:nvPicPr>
              <p:cNvPr id="18" name="Ink 17">
                <a:extLst>
                  <a:ext uri="{FF2B5EF4-FFF2-40B4-BE49-F238E27FC236}">
                    <a16:creationId xmlns:a16="http://schemas.microsoft.com/office/drawing/2014/main" id="{F0BDCD01-5102-6CC1-C004-92C43275C251}"/>
                  </a:ext>
                </a:extLst>
              </p:cNvPr>
              <p:cNvPicPr/>
              <p:nvPr/>
            </p:nvPicPr>
            <p:blipFill>
              <a:blip r:embed="rId22"/>
              <a:stretch>
                <a:fillRect/>
              </a:stretch>
            </p:blipFill>
            <p:spPr>
              <a:xfrm>
                <a:off x="5934131" y="3175404"/>
                <a:ext cx="252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D985D232-43A8-8106-8BED-39F801C83ACE}"/>
                  </a:ext>
                </a:extLst>
              </p14:cNvPr>
              <p14:cNvContentPartPr/>
              <p14:nvPr/>
            </p14:nvContentPartPr>
            <p14:xfrm>
              <a:off x="6105851" y="4035804"/>
              <a:ext cx="236880" cy="105840"/>
            </p14:xfrm>
          </p:contentPart>
        </mc:Choice>
        <mc:Fallback xmlns="">
          <p:pic>
            <p:nvPicPr>
              <p:cNvPr id="19" name="Ink 18">
                <a:extLst>
                  <a:ext uri="{FF2B5EF4-FFF2-40B4-BE49-F238E27FC236}">
                    <a16:creationId xmlns:a16="http://schemas.microsoft.com/office/drawing/2014/main" id="{D985D232-43A8-8106-8BED-39F801C83ACE}"/>
                  </a:ext>
                </a:extLst>
              </p:cNvPr>
              <p:cNvPicPr/>
              <p:nvPr/>
            </p:nvPicPr>
            <p:blipFill>
              <a:blip r:embed="rId24"/>
              <a:stretch>
                <a:fillRect/>
              </a:stretch>
            </p:blipFill>
            <p:spPr>
              <a:xfrm>
                <a:off x="6088211" y="4018164"/>
                <a:ext cx="2725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61F04CE9-BF74-F466-F997-EA420F93BB6A}"/>
                  </a:ext>
                </a:extLst>
              </p14:cNvPr>
              <p14:cNvContentPartPr/>
              <p14:nvPr/>
            </p14:nvContentPartPr>
            <p14:xfrm>
              <a:off x="7603451" y="4097004"/>
              <a:ext cx="270000" cy="88560"/>
            </p14:xfrm>
          </p:contentPart>
        </mc:Choice>
        <mc:Fallback xmlns="">
          <p:pic>
            <p:nvPicPr>
              <p:cNvPr id="20" name="Ink 19">
                <a:extLst>
                  <a:ext uri="{FF2B5EF4-FFF2-40B4-BE49-F238E27FC236}">
                    <a16:creationId xmlns:a16="http://schemas.microsoft.com/office/drawing/2014/main" id="{61F04CE9-BF74-F466-F997-EA420F93BB6A}"/>
                  </a:ext>
                </a:extLst>
              </p:cNvPr>
              <p:cNvPicPr/>
              <p:nvPr/>
            </p:nvPicPr>
            <p:blipFill>
              <a:blip r:embed="rId26"/>
              <a:stretch>
                <a:fillRect/>
              </a:stretch>
            </p:blipFill>
            <p:spPr>
              <a:xfrm>
                <a:off x="7585451" y="4079004"/>
                <a:ext cx="305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525F032B-8E41-AD95-EDA8-0ECF4629D770}"/>
                  </a:ext>
                </a:extLst>
              </p14:cNvPr>
              <p14:cNvContentPartPr/>
              <p14:nvPr/>
            </p14:nvContentPartPr>
            <p14:xfrm>
              <a:off x="6200171" y="4787484"/>
              <a:ext cx="185760" cy="79560"/>
            </p14:xfrm>
          </p:contentPart>
        </mc:Choice>
        <mc:Fallback xmlns="">
          <p:pic>
            <p:nvPicPr>
              <p:cNvPr id="21" name="Ink 20">
                <a:extLst>
                  <a:ext uri="{FF2B5EF4-FFF2-40B4-BE49-F238E27FC236}">
                    <a16:creationId xmlns:a16="http://schemas.microsoft.com/office/drawing/2014/main" id="{525F032B-8E41-AD95-EDA8-0ECF4629D770}"/>
                  </a:ext>
                </a:extLst>
              </p:cNvPr>
              <p:cNvPicPr/>
              <p:nvPr/>
            </p:nvPicPr>
            <p:blipFill>
              <a:blip r:embed="rId28"/>
              <a:stretch>
                <a:fillRect/>
              </a:stretch>
            </p:blipFill>
            <p:spPr>
              <a:xfrm>
                <a:off x="6182171" y="4769844"/>
                <a:ext cx="221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B1882B7B-2CDA-10EA-3C78-886597AC7050}"/>
                  </a:ext>
                </a:extLst>
              </p14:cNvPr>
              <p14:cNvContentPartPr/>
              <p14:nvPr/>
            </p14:nvContentPartPr>
            <p14:xfrm>
              <a:off x="7515971" y="4674444"/>
              <a:ext cx="276120" cy="87480"/>
            </p14:xfrm>
          </p:contentPart>
        </mc:Choice>
        <mc:Fallback xmlns="">
          <p:pic>
            <p:nvPicPr>
              <p:cNvPr id="22" name="Ink 21">
                <a:extLst>
                  <a:ext uri="{FF2B5EF4-FFF2-40B4-BE49-F238E27FC236}">
                    <a16:creationId xmlns:a16="http://schemas.microsoft.com/office/drawing/2014/main" id="{B1882B7B-2CDA-10EA-3C78-886597AC7050}"/>
                  </a:ext>
                </a:extLst>
              </p:cNvPr>
              <p:cNvPicPr/>
              <p:nvPr/>
            </p:nvPicPr>
            <p:blipFill>
              <a:blip r:embed="rId30"/>
              <a:stretch>
                <a:fillRect/>
              </a:stretch>
            </p:blipFill>
            <p:spPr>
              <a:xfrm>
                <a:off x="7497971" y="4656804"/>
                <a:ext cx="3117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FEF1C43A-2A9C-B0B9-326C-97186350745C}"/>
                  </a:ext>
                </a:extLst>
              </p14:cNvPr>
              <p14:cNvContentPartPr/>
              <p14:nvPr/>
            </p14:nvContentPartPr>
            <p14:xfrm>
              <a:off x="7222571" y="5259804"/>
              <a:ext cx="324360" cy="123840"/>
            </p14:xfrm>
          </p:contentPart>
        </mc:Choice>
        <mc:Fallback xmlns="">
          <p:pic>
            <p:nvPicPr>
              <p:cNvPr id="23" name="Ink 22">
                <a:extLst>
                  <a:ext uri="{FF2B5EF4-FFF2-40B4-BE49-F238E27FC236}">
                    <a16:creationId xmlns:a16="http://schemas.microsoft.com/office/drawing/2014/main" id="{FEF1C43A-2A9C-B0B9-326C-97186350745C}"/>
                  </a:ext>
                </a:extLst>
              </p:cNvPr>
              <p:cNvPicPr/>
              <p:nvPr/>
            </p:nvPicPr>
            <p:blipFill>
              <a:blip r:embed="rId32"/>
              <a:stretch>
                <a:fillRect/>
              </a:stretch>
            </p:blipFill>
            <p:spPr>
              <a:xfrm>
                <a:off x="7204931" y="5242164"/>
                <a:ext cx="360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9B7338DC-9A5D-7F86-F785-B2C8428D4367}"/>
                  </a:ext>
                </a:extLst>
              </p14:cNvPr>
              <p14:cNvContentPartPr/>
              <p14:nvPr/>
            </p14:nvContentPartPr>
            <p14:xfrm>
              <a:off x="5964011" y="5595684"/>
              <a:ext cx="365040" cy="114480"/>
            </p14:xfrm>
          </p:contentPart>
        </mc:Choice>
        <mc:Fallback xmlns="">
          <p:pic>
            <p:nvPicPr>
              <p:cNvPr id="24" name="Ink 23">
                <a:extLst>
                  <a:ext uri="{FF2B5EF4-FFF2-40B4-BE49-F238E27FC236}">
                    <a16:creationId xmlns:a16="http://schemas.microsoft.com/office/drawing/2014/main" id="{9B7338DC-9A5D-7F86-F785-B2C8428D4367}"/>
                  </a:ext>
                </a:extLst>
              </p:cNvPr>
              <p:cNvPicPr/>
              <p:nvPr/>
            </p:nvPicPr>
            <p:blipFill>
              <a:blip r:embed="rId34"/>
              <a:stretch>
                <a:fillRect/>
              </a:stretch>
            </p:blipFill>
            <p:spPr>
              <a:xfrm>
                <a:off x="5946371" y="5578044"/>
                <a:ext cx="400680" cy="150120"/>
              </a:xfrm>
              <a:prstGeom prst="rect">
                <a:avLst/>
              </a:prstGeom>
            </p:spPr>
          </p:pic>
        </mc:Fallback>
      </mc:AlternateContent>
    </p:spTree>
    <p:extLst>
      <p:ext uri="{BB962C8B-B14F-4D97-AF65-F5344CB8AC3E}">
        <p14:creationId xmlns:p14="http://schemas.microsoft.com/office/powerpoint/2010/main" val="3231723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41D75C-79B1-B6E8-D5B1-8C4FD3518882}"/>
              </a:ext>
            </a:extLst>
          </p:cNvPr>
          <p:cNvPicPr>
            <a:picLocks noChangeAspect="1"/>
          </p:cNvPicPr>
          <p:nvPr/>
        </p:nvPicPr>
        <p:blipFill>
          <a:blip r:embed="rId2"/>
          <a:stretch>
            <a:fillRect/>
          </a:stretch>
        </p:blipFill>
        <p:spPr>
          <a:xfrm>
            <a:off x="1649506" y="779929"/>
            <a:ext cx="8609500" cy="532503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29A0833-064F-77F0-E4E3-BBAF6DC5469F}"/>
                  </a:ext>
                </a:extLst>
              </p14:cNvPr>
              <p14:cNvContentPartPr/>
              <p14:nvPr/>
            </p14:nvContentPartPr>
            <p14:xfrm>
              <a:off x="4798691" y="2466204"/>
              <a:ext cx="128160" cy="46440"/>
            </p14:xfrm>
          </p:contentPart>
        </mc:Choice>
        <mc:Fallback xmlns="">
          <p:pic>
            <p:nvPicPr>
              <p:cNvPr id="2" name="Ink 1">
                <a:extLst>
                  <a:ext uri="{FF2B5EF4-FFF2-40B4-BE49-F238E27FC236}">
                    <a16:creationId xmlns:a16="http://schemas.microsoft.com/office/drawing/2014/main" id="{B29A0833-064F-77F0-E4E3-BBAF6DC5469F}"/>
                  </a:ext>
                </a:extLst>
              </p:cNvPr>
              <p:cNvPicPr/>
              <p:nvPr/>
            </p:nvPicPr>
            <p:blipFill>
              <a:blip r:embed="rId4"/>
              <a:stretch>
                <a:fillRect/>
              </a:stretch>
            </p:blipFill>
            <p:spPr>
              <a:xfrm>
                <a:off x="4763051" y="2430564"/>
                <a:ext cx="1998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0AFC888-0C45-AF66-24C8-24C8592C55C2}"/>
                  </a:ext>
                </a:extLst>
              </p14:cNvPr>
              <p14:cNvContentPartPr/>
              <p14:nvPr/>
            </p14:nvContentPartPr>
            <p14:xfrm>
              <a:off x="5753771" y="2001084"/>
              <a:ext cx="207360" cy="45000"/>
            </p14:xfrm>
          </p:contentPart>
        </mc:Choice>
        <mc:Fallback xmlns="">
          <p:pic>
            <p:nvPicPr>
              <p:cNvPr id="4" name="Ink 3">
                <a:extLst>
                  <a:ext uri="{FF2B5EF4-FFF2-40B4-BE49-F238E27FC236}">
                    <a16:creationId xmlns:a16="http://schemas.microsoft.com/office/drawing/2014/main" id="{30AFC888-0C45-AF66-24C8-24C8592C55C2}"/>
                  </a:ext>
                </a:extLst>
              </p:cNvPr>
              <p:cNvPicPr/>
              <p:nvPr/>
            </p:nvPicPr>
            <p:blipFill>
              <a:blip r:embed="rId6"/>
              <a:stretch>
                <a:fillRect/>
              </a:stretch>
            </p:blipFill>
            <p:spPr>
              <a:xfrm>
                <a:off x="5717771" y="1965084"/>
                <a:ext cx="2790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6100DF37-D8F8-9B7B-E5A1-BC651947C5B6}"/>
                  </a:ext>
                </a:extLst>
              </p14:cNvPr>
              <p14:cNvContentPartPr/>
              <p14:nvPr/>
            </p14:nvContentPartPr>
            <p14:xfrm>
              <a:off x="6844211" y="2424444"/>
              <a:ext cx="196200" cy="25560"/>
            </p14:xfrm>
          </p:contentPart>
        </mc:Choice>
        <mc:Fallback xmlns="">
          <p:pic>
            <p:nvPicPr>
              <p:cNvPr id="5" name="Ink 4">
                <a:extLst>
                  <a:ext uri="{FF2B5EF4-FFF2-40B4-BE49-F238E27FC236}">
                    <a16:creationId xmlns:a16="http://schemas.microsoft.com/office/drawing/2014/main" id="{6100DF37-D8F8-9B7B-E5A1-BC651947C5B6}"/>
                  </a:ext>
                </a:extLst>
              </p:cNvPr>
              <p:cNvPicPr/>
              <p:nvPr/>
            </p:nvPicPr>
            <p:blipFill>
              <a:blip r:embed="rId8"/>
              <a:stretch>
                <a:fillRect/>
              </a:stretch>
            </p:blipFill>
            <p:spPr>
              <a:xfrm>
                <a:off x="6808211" y="2388804"/>
                <a:ext cx="2678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C43FB61A-965B-8487-5EBF-5DCCD320E96A}"/>
                  </a:ext>
                </a:extLst>
              </p14:cNvPr>
              <p14:cNvContentPartPr/>
              <p14:nvPr/>
            </p14:nvContentPartPr>
            <p14:xfrm>
              <a:off x="7711811" y="2803524"/>
              <a:ext cx="360" cy="17280"/>
            </p14:xfrm>
          </p:contentPart>
        </mc:Choice>
        <mc:Fallback xmlns="">
          <p:pic>
            <p:nvPicPr>
              <p:cNvPr id="6" name="Ink 5">
                <a:extLst>
                  <a:ext uri="{FF2B5EF4-FFF2-40B4-BE49-F238E27FC236}">
                    <a16:creationId xmlns:a16="http://schemas.microsoft.com/office/drawing/2014/main" id="{C43FB61A-965B-8487-5EBF-5DCCD320E96A}"/>
                  </a:ext>
                </a:extLst>
              </p:cNvPr>
              <p:cNvPicPr/>
              <p:nvPr/>
            </p:nvPicPr>
            <p:blipFill>
              <a:blip r:embed="rId10"/>
              <a:stretch>
                <a:fillRect/>
              </a:stretch>
            </p:blipFill>
            <p:spPr>
              <a:xfrm>
                <a:off x="7675811" y="2767884"/>
                <a:ext cx="720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0D549737-4C99-0D52-A03A-C499EB797767}"/>
                  </a:ext>
                </a:extLst>
              </p14:cNvPr>
              <p14:cNvContentPartPr/>
              <p14:nvPr/>
            </p14:nvContentPartPr>
            <p14:xfrm>
              <a:off x="7711811" y="2817204"/>
              <a:ext cx="204120" cy="55800"/>
            </p14:xfrm>
          </p:contentPart>
        </mc:Choice>
        <mc:Fallback xmlns="">
          <p:pic>
            <p:nvPicPr>
              <p:cNvPr id="7" name="Ink 6">
                <a:extLst>
                  <a:ext uri="{FF2B5EF4-FFF2-40B4-BE49-F238E27FC236}">
                    <a16:creationId xmlns:a16="http://schemas.microsoft.com/office/drawing/2014/main" id="{0D549737-4C99-0D52-A03A-C499EB797767}"/>
                  </a:ext>
                </a:extLst>
              </p:cNvPr>
              <p:cNvPicPr/>
              <p:nvPr/>
            </p:nvPicPr>
            <p:blipFill>
              <a:blip r:embed="rId12"/>
              <a:stretch>
                <a:fillRect/>
              </a:stretch>
            </p:blipFill>
            <p:spPr>
              <a:xfrm>
                <a:off x="7675811" y="2781204"/>
                <a:ext cx="275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B939ECA2-339F-D6C9-A04E-E24E578E1DB3}"/>
                  </a:ext>
                </a:extLst>
              </p14:cNvPr>
              <p14:cNvContentPartPr/>
              <p14:nvPr/>
            </p14:nvContentPartPr>
            <p14:xfrm>
              <a:off x="7850051" y="2809284"/>
              <a:ext cx="131040" cy="37440"/>
            </p14:xfrm>
          </p:contentPart>
        </mc:Choice>
        <mc:Fallback xmlns="">
          <p:pic>
            <p:nvPicPr>
              <p:cNvPr id="8" name="Ink 7">
                <a:extLst>
                  <a:ext uri="{FF2B5EF4-FFF2-40B4-BE49-F238E27FC236}">
                    <a16:creationId xmlns:a16="http://schemas.microsoft.com/office/drawing/2014/main" id="{B939ECA2-339F-D6C9-A04E-E24E578E1DB3}"/>
                  </a:ext>
                </a:extLst>
              </p:cNvPr>
              <p:cNvPicPr/>
              <p:nvPr/>
            </p:nvPicPr>
            <p:blipFill>
              <a:blip r:embed="rId14"/>
              <a:stretch>
                <a:fillRect/>
              </a:stretch>
            </p:blipFill>
            <p:spPr>
              <a:xfrm>
                <a:off x="7814051" y="2773284"/>
                <a:ext cx="2026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354BEE04-9C48-6CAA-C849-4FB48B548740}"/>
                  </a:ext>
                </a:extLst>
              </p14:cNvPr>
              <p14:cNvContentPartPr/>
              <p14:nvPr/>
            </p14:nvContentPartPr>
            <p14:xfrm>
              <a:off x="7099091" y="3527844"/>
              <a:ext cx="234360" cy="360"/>
            </p14:xfrm>
          </p:contentPart>
        </mc:Choice>
        <mc:Fallback xmlns="">
          <p:pic>
            <p:nvPicPr>
              <p:cNvPr id="10" name="Ink 9">
                <a:extLst>
                  <a:ext uri="{FF2B5EF4-FFF2-40B4-BE49-F238E27FC236}">
                    <a16:creationId xmlns:a16="http://schemas.microsoft.com/office/drawing/2014/main" id="{354BEE04-9C48-6CAA-C849-4FB48B548740}"/>
                  </a:ext>
                </a:extLst>
              </p:cNvPr>
              <p:cNvPicPr/>
              <p:nvPr/>
            </p:nvPicPr>
            <p:blipFill>
              <a:blip r:embed="rId16"/>
              <a:stretch>
                <a:fillRect/>
              </a:stretch>
            </p:blipFill>
            <p:spPr>
              <a:xfrm>
                <a:off x="7063451" y="3492204"/>
                <a:ext cx="30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817509A9-F8D6-E29E-B8FB-47AEC3600E72}"/>
                  </a:ext>
                </a:extLst>
              </p14:cNvPr>
              <p14:cNvContentPartPr/>
              <p14:nvPr/>
            </p14:nvContentPartPr>
            <p14:xfrm>
              <a:off x="7615331" y="4113924"/>
              <a:ext cx="209160" cy="29160"/>
            </p14:xfrm>
          </p:contentPart>
        </mc:Choice>
        <mc:Fallback xmlns="">
          <p:pic>
            <p:nvPicPr>
              <p:cNvPr id="11" name="Ink 10">
                <a:extLst>
                  <a:ext uri="{FF2B5EF4-FFF2-40B4-BE49-F238E27FC236}">
                    <a16:creationId xmlns:a16="http://schemas.microsoft.com/office/drawing/2014/main" id="{817509A9-F8D6-E29E-B8FB-47AEC3600E72}"/>
                  </a:ext>
                </a:extLst>
              </p:cNvPr>
              <p:cNvPicPr/>
              <p:nvPr/>
            </p:nvPicPr>
            <p:blipFill>
              <a:blip r:embed="rId18"/>
              <a:stretch>
                <a:fillRect/>
              </a:stretch>
            </p:blipFill>
            <p:spPr>
              <a:xfrm>
                <a:off x="7579331" y="4078284"/>
                <a:ext cx="2808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BF0D37A1-A9EB-D000-69C0-9D3A497C7562}"/>
                  </a:ext>
                </a:extLst>
              </p14:cNvPr>
              <p14:cNvContentPartPr/>
              <p14:nvPr/>
            </p14:nvContentPartPr>
            <p14:xfrm>
              <a:off x="6113051" y="4036524"/>
              <a:ext cx="158400" cy="53280"/>
            </p14:xfrm>
          </p:contentPart>
        </mc:Choice>
        <mc:Fallback xmlns="">
          <p:pic>
            <p:nvPicPr>
              <p:cNvPr id="12" name="Ink 11">
                <a:extLst>
                  <a:ext uri="{FF2B5EF4-FFF2-40B4-BE49-F238E27FC236}">
                    <a16:creationId xmlns:a16="http://schemas.microsoft.com/office/drawing/2014/main" id="{BF0D37A1-A9EB-D000-69C0-9D3A497C7562}"/>
                  </a:ext>
                </a:extLst>
              </p:cNvPr>
              <p:cNvPicPr/>
              <p:nvPr/>
            </p:nvPicPr>
            <p:blipFill>
              <a:blip r:embed="rId20"/>
              <a:stretch>
                <a:fillRect/>
              </a:stretch>
            </p:blipFill>
            <p:spPr>
              <a:xfrm>
                <a:off x="6077051" y="4000884"/>
                <a:ext cx="230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6A4CEBE0-FD90-29A4-F563-ECAAFF5C8FAE}"/>
                  </a:ext>
                </a:extLst>
              </p14:cNvPr>
              <p14:cNvContentPartPr/>
              <p14:nvPr/>
            </p14:nvContentPartPr>
            <p14:xfrm>
              <a:off x="5943491" y="3139764"/>
              <a:ext cx="176400" cy="63000"/>
            </p14:xfrm>
          </p:contentPart>
        </mc:Choice>
        <mc:Fallback xmlns="">
          <p:pic>
            <p:nvPicPr>
              <p:cNvPr id="13" name="Ink 12">
                <a:extLst>
                  <a:ext uri="{FF2B5EF4-FFF2-40B4-BE49-F238E27FC236}">
                    <a16:creationId xmlns:a16="http://schemas.microsoft.com/office/drawing/2014/main" id="{6A4CEBE0-FD90-29A4-F563-ECAAFF5C8FAE}"/>
                  </a:ext>
                </a:extLst>
              </p:cNvPr>
              <p:cNvPicPr/>
              <p:nvPr/>
            </p:nvPicPr>
            <p:blipFill>
              <a:blip r:embed="rId22"/>
              <a:stretch>
                <a:fillRect/>
              </a:stretch>
            </p:blipFill>
            <p:spPr>
              <a:xfrm>
                <a:off x="5907491" y="3104124"/>
                <a:ext cx="248040" cy="134640"/>
              </a:xfrm>
              <a:prstGeom prst="rect">
                <a:avLst/>
              </a:prstGeom>
            </p:spPr>
          </p:pic>
        </mc:Fallback>
      </mc:AlternateContent>
      <p:grpSp>
        <p:nvGrpSpPr>
          <p:cNvPr id="16" name="Group 15">
            <a:extLst>
              <a:ext uri="{FF2B5EF4-FFF2-40B4-BE49-F238E27FC236}">
                <a16:creationId xmlns:a16="http://schemas.microsoft.com/office/drawing/2014/main" id="{4EA7AC0A-8889-98AD-8CE0-8E0AF762C07B}"/>
              </a:ext>
            </a:extLst>
          </p:cNvPr>
          <p:cNvGrpSpPr/>
          <p:nvPr/>
        </p:nvGrpSpPr>
        <p:grpSpPr>
          <a:xfrm>
            <a:off x="6124571" y="4830324"/>
            <a:ext cx="241560" cy="57600"/>
            <a:chOff x="6124571" y="4830324"/>
            <a:chExt cx="241560" cy="57600"/>
          </a:xfrm>
        </p:grpSpPr>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430E062C-1EA3-2642-2514-74A40668A76C}"/>
                    </a:ext>
                  </a:extLst>
                </p14:cNvPr>
                <p14:cNvContentPartPr/>
                <p14:nvPr/>
              </p14:nvContentPartPr>
              <p14:xfrm>
                <a:off x="6124571" y="4830324"/>
                <a:ext cx="224640" cy="37080"/>
              </p14:xfrm>
            </p:contentPart>
          </mc:Choice>
          <mc:Fallback xmlns="">
            <p:pic>
              <p:nvPicPr>
                <p:cNvPr id="14" name="Ink 13">
                  <a:extLst>
                    <a:ext uri="{FF2B5EF4-FFF2-40B4-BE49-F238E27FC236}">
                      <a16:creationId xmlns:a16="http://schemas.microsoft.com/office/drawing/2014/main" id="{430E062C-1EA3-2642-2514-74A40668A76C}"/>
                    </a:ext>
                  </a:extLst>
                </p:cNvPr>
                <p:cNvPicPr/>
                <p:nvPr/>
              </p:nvPicPr>
              <p:blipFill>
                <a:blip r:embed="rId24"/>
                <a:stretch>
                  <a:fillRect/>
                </a:stretch>
              </p:blipFill>
              <p:spPr>
                <a:xfrm>
                  <a:off x="6088571" y="4794684"/>
                  <a:ext cx="2962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5DF54C01-F818-AAB4-9292-CDF042528EB8}"/>
                    </a:ext>
                  </a:extLst>
                </p14:cNvPr>
                <p14:cNvContentPartPr/>
                <p14:nvPr/>
              </p14:nvContentPartPr>
              <p14:xfrm>
                <a:off x="6311051" y="4830684"/>
                <a:ext cx="55080" cy="57240"/>
              </p14:xfrm>
            </p:contentPart>
          </mc:Choice>
          <mc:Fallback xmlns="">
            <p:pic>
              <p:nvPicPr>
                <p:cNvPr id="15" name="Ink 14">
                  <a:extLst>
                    <a:ext uri="{FF2B5EF4-FFF2-40B4-BE49-F238E27FC236}">
                      <a16:creationId xmlns:a16="http://schemas.microsoft.com/office/drawing/2014/main" id="{5DF54C01-F818-AAB4-9292-CDF042528EB8}"/>
                    </a:ext>
                  </a:extLst>
                </p:cNvPr>
                <p:cNvPicPr/>
                <p:nvPr/>
              </p:nvPicPr>
              <p:blipFill>
                <a:blip r:embed="rId26"/>
                <a:stretch>
                  <a:fillRect/>
                </a:stretch>
              </p:blipFill>
              <p:spPr>
                <a:xfrm>
                  <a:off x="6275411" y="4795044"/>
                  <a:ext cx="12672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3904B463-496E-8E96-0BBE-5FCB45BBA458}"/>
                  </a:ext>
                </a:extLst>
              </p14:cNvPr>
              <p14:cNvContentPartPr/>
              <p14:nvPr/>
            </p14:nvContentPartPr>
            <p14:xfrm>
              <a:off x="5960771" y="5687124"/>
              <a:ext cx="348120" cy="69480"/>
            </p14:xfrm>
          </p:contentPart>
        </mc:Choice>
        <mc:Fallback xmlns="">
          <p:pic>
            <p:nvPicPr>
              <p:cNvPr id="17" name="Ink 16">
                <a:extLst>
                  <a:ext uri="{FF2B5EF4-FFF2-40B4-BE49-F238E27FC236}">
                    <a16:creationId xmlns:a16="http://schemas.microsoft.com/office/drawing/2014/main" id="{3904B463-496E-8E96-0BBE-5FCB45BBA458}"/>
                  </a:ext>
                </a:extLst>
              </p:cNvPr>
              <p:cNvPicPr/>
              <p:nvPr/>
            </p:nvPicPr>
            <p:blipFill>
              <a:blip r:embed="rId28"/>
              <a:stretch>
                <a:fillRect/>
              </a:stretch>
            </p:blipFill>
            <p:spPr>
              <a:xfrm>
                <a:off x="5924771" y="5651484"/>
                <a:ext cx="419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90A09FFC-BCF0-F03A-D177-A30ECCD3D756}"/>
                  </a:ext>
                </a:extLst>
              </p14:cNvPr>
              <p14:cNvContentPartPr/>
              <p14:nvPr/>
            </p14:nvContentPartPr>
            <p14:xfrm>
              <a:off x="7206011" y="5340444"/>
              <a:ext cx="334440" cy="68760"/>
            </p14:xfrm>
          </p:contentPart>
        </mc:Choice>
        <mc:Fallback xmlns="">
          <p:pic>
            <p:nvPicPr>
              <p:cNvPr id="18" name="Ink 17">
                <a:extLst>
                  <a:ext uri="{FF2B5EF4-FFF2-40B4-BE49-F238E27FC236}">
                    <a16:creationId xmlns:a16="http://schemas.microsoft.com/office/drawing/2014/main" id="{90A09FFC-BCF0-F03A-D177-A30ECCD3D756}"/>
                  </a:ext>
                </a:extLst>
              </p:cNvPr>
              <p:cNvPicPr/>
              <p:nvPr/>
            </p:nvPicPr>
            <p:blipFill>
              <a:blip r:embed="rId30"/>
              <a:stretch>
                <a:fillRect/>
              </a:stretch>
            </p:blipFill>
            <p:spPr>
              <a:xfrm>
                <a:off x="7170011" y="5304444"/>
                <a:ext cx="4060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4D13E2DC-3838-5695-A128-DAAF9E2746D1}"/>
                  </a:ext>
                </a:extLst>
              </p14:cNvPr>
              <p14:cNvContentPartPr/>
              <p14:nvPr/>
            </p14:nvContentPartPr>
            <p14:xfrm>
              <a:off x="7746371" y="4709724"/>
              <a:ext cx="360" cy="360"/>
            </p14:xfrm>
          </p:contentPart>
        </mc:Choice>
        <mc:Fallback xmlns="">
          <p:pic>
            <p:nvPicPr>
              <p:cNvPr id="19" name="Ink 18">
                <a:extLst>
                  <a:ext uri="{FF2B5EF4-FFF2-40B4-BE49-F238E27FC236}">
                    <a16:creationId xmlns:a16="http://schemas.microsoft.com/office/drawing/2014/main" id="{4D13E2DC-3838-5695-A128-DAAF9E2746D1}"/>
                  </a:ext>
                </a:extLst>
              </p:cNvPr>
              <p:cNvPicPr/>
              <p:nvPr/>
            </p:nvPicPr>
            <p:blipFill>
              <a:blip r:embed="rId32"/>
              <a:stretch>
                <a:fillRect/>
              </a:stretch>
            </p:blipFill>
            <p:spPr>
              <a:xfrm>
                <a:off x="7710371" y="467408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4B34BEC6-4C8B-5C93-5CBA-67132A0335E7}"/>
                  </a:ext>
                </a:extLst>
              </p14:cNvPr>
              <p14:cNvContentPartPr/>
              <p14:nvPr/>
            </p14:nvContentPartPr>
            <p14:xfrm>
              <a:off x="7526411" y="4709724"/>
              <a:ext cx="263880" cy="28080"/>
            </p14:xfrm>
          </p:contentPart>
        </mc:Choice>
        <mc:Fallback xmlns="">
          <p:pic>
            <p:nvPicPr>
              <p:cNvPr id="20" name="Ink 19">
                <a:extLst>
                  <a:ext uri="{FF2B5EF4-FFF2-40B4-BE49-F238E27FC236}">
                    <a16:creationId xmlns:a16="http://schemas.microsoft.com/office/drawing/2014/main" id="{4B34BEC6-4C8B-5C93-5CBA-67132A0335E7}"/>
                  </a:ext>
                </a:extLst>
              </p:cNvPr>
              <p:cNvPicPr/>
              <p:nvPr/>
            </p:nvPicPr>
            <p:blipFill>
              <a:blip r:embed="rId34"/>
              <a:stretch>
                <a:fillRect/>
              </a:stretch>
            </p:blipFill>
            <p:spPr>
              <a:xfrm>
                <a:off x="7490771" y="4674084"/>
                <a:ext cx="335520" cy="99720"/>
              </a:xfrm>
              <a:prstGeom prst="rect">
                <a:avLst/>
              </a:prstGeom>
            </p:spPr>
          </p:pic>
        </mc:Fallback>
      </mc:AlternateContent>
    </p:spTree>
    <p:extLst>
      <p:ext uri="{BB962C8B-B14F-4D97-AF65-F5344CB8AC3E}">
        <p14:creationId xmlns:p14="http://schemas.microsoft.com/office/powerpoint/2010/main" val="2333180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26A9C1-0210-F940-B5B0-8574A0235D6F}"/>
              </a:ext>
            </a:extLst>
          </p:cNvPr>
          <p:cNvPicPr>
            <a:picLocks noChangeAspect="1"/>
          </p:cNvPicPr>
          <p:nvPr/>
        </p:nvPicPr>
        <p:blipFill>
          <a:blip r:embed="rId2"/>
          <a:stretch>
            <a:fillRect/>
          </a:stretch>
        </p:blipFill>
        <p:spPr>
          <a:xfrm>
            <a:off x="1667435" y="896471"/>
            <a:ext cx="8408894" cy="503816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6339221-0F22-088A-99C4-A067D45F949D}"/>
                  </a:ext>
                </a:extLst>
              </p14:cNvPr>
              <p14:cNvContentPartPr/>
              <p14:nvPr/>
            </p14:nvContentPartPr>
            <p14:xfrm>
              <a:off x="4425371" y="2544684"/>
              <a:ext cx="224640" cy="44280"/>
            </p14:xfrm>
          </p:contentPart>
        </mc:Choice>
        <mc:Fallback xmlns="">
          <p:pic>
            <p:nvPicPr>
              <p:cNvPr id="2" name="Ink 1">
                <a:extLst>
                  <a:ext uri="{FF2B5EF4-FFF2-40B4-BE49-F238E27FC236}">
                    <a16:creationId xmlns:a16="http://schemas.microsoft.com/office/drawing/2014/main" id="{66339221-0F22-088A-99C4-A067D45F949D}"/>
                  </a:ext>
                </a:extLst>
              </p:cNvPr>
              <p:cNvPicPr/>
              <p:nvPr/>
            </p:nvPicPr>
            <p:blipFill>
              <a:blip r:embed="rId4"/>
              <a:stretch>
                <a:fillRect/>
              </a:stretch>
            </p:blipFill>
            <p:spPr>
              <a:xfrm>
                <a:off x="4389371" y="2509044"/>
                <a:ext cx="296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79645FF-5105-F9EE-980D-4D79E38BDC56}"/>
                  </a:ext>
                </a:extLst>
              </p14:cNvPr>
              <p14:cNvContentPartPr/>
              <p14:nvPr/>
            </p14:nvContentPartPr>
            <p14:xfrm>
              <a:off x="5546771" y="2052924"/>
              <a:ext cx="261720" cy="73440"/>
            </p14:xfrm>
          </p:contentPart>
        </mc:Choice>
        <mc:Fallback xmlns="">
          <p:pic>
            <p:nvPicPr>
              <p:cNvPr id="3" name="Ink 2">
                <a:extLst>
                  <a:ext uri="{FF2B5EF4-FFF2-40B4-BE49-F238E27FC236}">
                    <a16:creationId xmlns:a16="http://schemas.microsoft.com/office/drawing/2014/main" id="{079645FF-5105-F9EE-980D-4D79E38BDC56}"/>
                  </a:ext>
                </a:extLst>
              </p:cNvPr>
              <p:cNvPicPr/>
              <p:nvPr/>
            </p:nvPicPr>
            <p:blipFill>
              <a:blip r:embed="rId6"/>
              <a:stretch>
                <a:fillRect/>
              </a:stretch>
            </p:blipFill>
            <p:spPr>
              <a:xfrm>
                <a:off x="5510771" y="2017284"/>
                <a:ext cx="333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F7BB732-C2AD-46F6-C895-D5B1C0CD5C39}"/>
                  </a:ext>
                </a:extLst>
              </p14:cNvPr>
              <p14:cNvContentPartPr/>
              <p14:nvPr/>
            </p14:nvContentPartPr>
            <p14:xfrm>
              <a:off x="6522011" y="2478084"/>
              <a:ext cx="300240" cy="25200"/>
            </p14:xfrm>
          </p:contentPart>
        </mc:Choice>
        <mc:Fallback xmlns="">
          <p:pic>
            <p:nvPicPr>
              <p:cNvPr id="4" name="Ink 3">
                <a:extLst>
                  <a:ext uri="{FF2B5EF4-FFF2-40B4-BE49-F238E27FC236}">
                    <a16:creationId xmlns:a16="http://schemas.microsoft.com/office/drawing/2014/main" id="{8F7BB732-C2AD-46F6-C895-D5B1C0CD5C39}"/>
                  </a:ext>
                </a:extLst>
              </p:cNvPr>
              <p:cNvPicPr/>
              <p:nvPr/>
            </p:nvPicPr>
            <p:blipFill>
              <a:blip r:embed="rId8"/>
              <a:stretch>
                <a:fillRect/>
              </a:stretch>
            </p:blipFill>
            <p:spPr>
              <a:xfrm>
                <a:off x="6486011" y="2442444"/>
                <a:ext cx="371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AB43EA9-2131-32D3-7FE1-1641A7642C8F}"/>
                  </a:ext>
                </a:extLst>
              </p14:cNvPr>
              <p14:cNvContentPartPr/>
              <p14:nvPr/>
            </p14:nvContentPartPr>
            <p14:xfrm>
              <a:off x="7433531" y="2889564"/>
              <a:ext cx="235080" cy="35640"/>
            </p14:xfrm>
          </p:contentPart>
        </mc:Choice>
        <mc:Fallback xmlns="">
          <p:pic>
            <p:nvPicPr>
              <p:cNvPr id="5" name="Ink 4">
                <a:extLst>
                  <a:ext uri="{FF2B5EF4-FFF2-40B4-BE49-F238E27FC236}">
                    <a16:creationId xmlns:a16="http://schemas.microsoft.com/office/drawing/2014/main" id="{AAB43EA9-2131-32D3-7FE1-1641A7642C8F}"/>
                  </a:ext>
                </a:extLst>
              </p:cNvPr>
              <p:cNvPicPr/>
              <p:nvPr/>
            </p:nvPicPr>
            <p:blipFill>
              <a:blip r:embed="rId10"/>
              <a:stretch>
                <a:fillRect/>
              </a:stretch>
            </p:blipFill>
            <p:spPr>
              <a:xfrm>
                <a:off x="7397891" y="2853564"/>
                <a:ext cx="3067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347435F-3925-3380-EAC7-33EE01D21C86}"/>
                  </a:ext>
                </a:extLst>
              </p14:cNvPr>
              <p14:cNvContentPartPr/>
              <p14:nvPr/>
            </p14:nvContentPartPr>
            <p14:xfrm>
              <a:off x="5679971" y="3260724"/>
              <a:ext cx="210600" cy="68400"/>
            </p14:xfrm>
          </p:contentPart>
        </mc:Choice>
        <mc:Fallback xmlns="">
          <p:pic>
            <p:nvPicPr>
              <p:cNvPr id="7" name="Ink 6">
                <a:extLst>
                  <a:ext uri="{FF2B5EF4-FFF2-40B4-BE49-F238E27FC236}">
                    <a16:creationId xmlns:a16="http://schemas.microsoft.com/office/drawing/2014/main" id="{4347435F-3925-3380-EAC7-33EE01D21C86}"/>
                  </a:ext>
                </a:extLst>
              </p:cNvPr>
              <p:cNvPicPr/>
              <p:nvPr/>
            </p:nvPicPr>
            <p:blipFill>
              <a:blip r:embed="rId12"/>
              <a:stretch>
                <a:fillRect/>
              </a:stretch>
            </p:blipFill>
            <p:spPr>
              <a:xfrm>
                <a:off x="5643971" y="3225084"/>
                <a:ext cx="2822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C7A44CF3-F569-6242-5753-AB0E2DCBAF06}"/>
                  </a:ext>
                </a:extLst>
              </p14:cNvPr>
              <p14:cNvContentPartPr/>
              <p14:nvPr/>
            </p14:nvContentPartPr>
            <p14:xfrm>
              <a:off x="5710571" y="4070724"/>
              <a:ext cx="314280" cy="75240"/>
            </p14:xfrm>
          </p:contentPart>
        </mc:Choice>
        <mc:Fallback xmlns="">
          <p:pic>
            <p:nvPicPr>
              <p:cNvPr id="8" name="Ink 7">
                <a:extLst>
                  <a:ext uri="{FF2B5EF4-FFF2-40B4-BE49-F238E27FC236}">
                    <a16:creationId xmlns:a16="http://schemas.microsoft.com/office/drawing/2014/main" id="{C7A44CF3-F569-6242-5753-AB0E2DCBAF06}"/>
                  </a:ext>
                </a:extLst>
              </p:cNvPr>
              <p:cNvPicPr/>
              <p:nvPr/>
            </p:nvPicPr>
            <p:blipFill>
              <a:blip r:embed="rId14"/>
              <a:stretch>
                <a:fillRect/>
              </a:stretch>
            </p:blipFill>
            <p:spPr>
              <a:xfrm>
                <a:off x="5674571" y="4035084"/>
                <a:ext cx="3859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7FAFEBF8-D019-61E8-F851-8E6CEDB84C93}"/>
                  </a:ext>
                </a:extLst>
              </p14:cNvPr>
              <p14:cNvContentPartPr/>
              <p14:nvPr/>
            </p14:nvContentPartPr>
            <p14:xfrm>
              <a:off x="5879411" y="4976844"/>
              <a:ext cx="167760" cy="27000"/>
            </p14:xfrm>
          </p:contentPart>
        </mc:Choice>
        <mc:Fallback xmlns="">
          <p:pic>
            <p:nvPicPr>
              <p:cNvPr id="9" name="Ink 8">
                <a:extLst>
                  <a:ext uri="{FF2B5EF4-FFF2-40B4-BE49-F238E27FC236}">
                    <a16:creationId xmlns:a16="http://schemas.microsoft.com/office/drawing/2014/main" id="{7FAFEBF8-D019-61E8-F851-8E6CEDB84C93}"/>
                  </a:ext>
                </a:extLst>
              </p:cNvPr>
              <p:cNvPicPr/>
              <p:nvPr/>
            </p:nvPicPr>
            <p:blipFill>
              <a:blip r:embed="rId16"/>
              <a:stretch>
                <a:fillRect/>
              </a:stretch>
            </p:blipFill>
            <p:spPr>
              <a:xfrm>
                <a:off x="5843771" y="4941204"/>
                <a:ext cx="2394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9FCA3E0E-ACE8-73F9-BD50-8012657E2ED8}"/>
                  </a:ext>
                </a:extLst>
              </p14:cNvPr>
              <p14:cNvContentPartPr/>
              <p14:nvPr/>
            </p14:nvContentPartPr>
            <p14:xfrm>
              <a:off x="7151291" y="4838964"/>
              <a:ext cx="319680" cy="70920"/>
            </p14:xfrm>
          </p:contentPart>
        </mc:Choice>
        <mc:Fallback xmlns="">
          <p:pic>
            <p:nvPicPr>
              <p:cNvPr id="10" name="Ink 9">
                <a:extLst>
                  <a:ext uri="{FF2B5EF4-FFF2-40B4-BE49-F238E27FC236}">
                    <a16:creationId xmlns:a16="http://schemas.microsoft.com/office/drawing/2014/main" id="{9FCA3E0E-ACE8-73F9-BD50-8012657E2ED8}"/>
                  </a:ext>
                </a:extLst>
              </p:cNvPr>
              <p:cNvPicPr/>
              <p:nvPr/>
            </p:nvPicPr>
            <p:blipFill>
              <a:blip r:embed="rId18"/>
              <a:stretch>
                <a:fillRect/>
              </a:stretch>
            </p:blipFill>
            <p:spPr>
              <a:xfrm>
                <a:off x="7115291" y="4803324"/>
                <a:ext cx="3913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0B720EB1-6382-4389-77A5-05C0ED9AD44C}"/>
                  </a:ext>
                </a:extLst>
              </p14:cNvPr>
              <p14:cNvContentPartPr/>
              <p14:nvPr/>
            </p14:nvContentPartPr>
            <p14:xfrm>
              <a:off x="7427051" y="4174044"/>
              <a:ext cx="278640" cy="53640"/>
            </p14:xfrm>
          </p:contentPart>
        </mc:Choice>
        <mc:Fallback xmlns="">
          <p:pic>
            <p:nvPicPr>
              <p:cNvPr id="11" name="Ink 10">
                <a:extLst>
                  <a:ext uri="{FF2B5EF4-FFF2-40B4-BE49-F238E27FC236}">
                    <a16:creationId xmlns:a16="http://schemas.microsoft.com/office/drawing/2014/main" id="{0B720EB1-6382-4389-77A5-05C0ED9AD44C}"/>
                  </a:ext>
                </a:extLst>
              </p:cNvPr>
              <p:cNvPicPr/>
              <p:nvPr/>
            </p:nvPicPr>
            <p:blipFill>
              <a:blip r:embed="rId20"/>
              <a:stretch>
                <a:fillRect/>
              </a:stretch>
            </p:blipFill>
            <p:spPr>
              <a:xfrm>
                <a:off x="7391051" y="4138404"/>
                <a:ext cx="350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022ADA09-A4ED-5D58-AADB-33AB70788018}"/>
                  </a:ext>
                </a:extLst>
              </p14:cNvPr>
              <p14:cNvContentPartPr/>
              <p14:nvPr/>
            </p14:nvContentPartPr>
            <p14:xfrm>
              <a:off x="7020971" y="5520804"/>
              <a:ext cx="348480" cy="53640"/>
            </p14:xfrm>
          </p:contentPart>
        </mc:Choice>
        <mc:Fallback xmlns="">
          <p:pic>
            <p:nvPicPr>
              <p:cNvPr id="12" name="Ink 11">
                <a:extLst>
                  <a:ext uri="{FF2B5EF4-FFF2-40B4-BE49-F238E27FC236}">
                    <a16:creationId xmlns:a16="http://schemas.microsoft.com/office/drawing/2014/main" id="{022ADA09-A4ED-5D58-AADB-33AB70788018}"/>
                  </a:ext>
                </a:extLst>
              </p:cNvPr>
              <p:cNvPicPr/>
              <p:nvPr/>
            </p:nvPicPr>
            <p:blipFill>
              <a:blip r:embed="rId22"/>
              <a:stretch>
                <a:fillRect/>
              </a:stretch>
            </p:blipFill>
            <p:spPr>
              <a:xfrm>
                <a:off x="6984971" y="5484804"/>
                <a:ext cx="420120" cy="125280"/>
              </a:xfrm>
              <a:prstGeom prst="rect">
                <a:avLst/>
              </a:prstGeom>
            </p:spPr>
          </p:pic>
        </mc:Fallback>
      </mc:AlternateContent>
    </p:spTree>
    <p:extLst>
      <p:ext uri="{BB962C8B-B14F-4D97-AF65-F5344CB8AC3E}">
        <p14:creationId xmlns:p14="http://schemas.microsoft.com/office/powerpoint/2010/main" val="58566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E3FAB-08C2-B9A7-1DBA-C9FD6BD9D6A5}"/>
              </a:ext>
            </a:extLst>
          </p:cNvPr>
          <p:cNvPicPr>
            <a:picLocks noChangeAspect="1"/>
          </p:cNvPicPr>
          <p:nvPr/>
        </p:nvPicPr>
        <p:blipFill>
          <a:blip r:embed="rId2"/>
          <a:stretch>
            <a:fillRect/>
          </a:stretch>
        </p:blipFill>
        <p:spPr>
          <a:xfrm>
            <a:off x="1524001" y="766712"/>
            <a:ext cx="8570258" cy="532457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D81FA76-5F2B-4AAD-CE1B-9A73760A4970}"/>
                  </a:ext>
                </a:extLst>
              </p14:cNvPr>
              <p14:cNvContentPartPr/>
              <p14:nvPr/>
            </p14:nvContentPartPr>
            <p14:xfrm>
              <a:off x="4321691" y="2596164"/>
              <a:ext cx="222120" cy="27360"/>
            </p14:xfrm>
          </p:contentPart>
        </mc:Choice>
        <mc:Fallback xmlns="">
          <p:pic>
            <p:nvPicPr>
              <p:cNvPr id="2" name="Ink 1">
                <a:extLst>
                  <a:ext uri="{FF2B5EF4-FFF2-40B4-BE49-F238E27FC236}">
                    <a16:creationId xmlns:a16="http://schemas.microsoft.com/office/drawing/2014/main" id="{DD81FA76-5F2B-4AAD-CE1B-9A73760A4970}"/>
                  </a:ext>
                </a:extLst>
              </p:cNvPr>
              <p:cNvPicPr/>
              <p:nvPr/>
            </p:nvPicPr>
            <p:blipFill>
              <a:blip r:embed="rId4"/>
              <a:stretch>
                <a:fillRect/>
              </a:stretch>
            </p:blipFill>
            <p:spPr>
              <a:xfrm>
                <a:off x="4258691" y="2533524"/>
                <a:ext cx="3477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3FA2EF3-F610-3292-15D6-21D02D44B3D4}"/>
                  </a:ext>
                </a:extLst>
              </p14:cNvPr>
              <p14:cNvContentPartPr/>
              <p14:nvPr/>
            </p14:nvContentPartPr>
            <p14:xfrm>
              <a:off x="5331131" y="2123844"/>
              <a:ext cx="226800" cy="24840"/>
            </p14:xfrm>
          </p:contentPart>
        </mc:Choice>
        <mc:Fallback xmlns="">
          <p:pic>
            <p:nvPicPr>
              <p:cNvPr id="4" name="Ink 3">
                <a:extLst>
                  <a:ext uri="{FF2B5EF4-FFF2-40B4-BE49-F238E27FC236}">
                    <a16:creationId xmlns:a16="http://schemas.microsoft.com/office/drawing/2014/main" id="{33FA2EF3-F610-3292-15D6-21D02D44B3D4}"/>
                  </a:ext>
                </a:extLst>
              </p:cNvPr>
              <p:cNvPicPr/>
              <p:nvPr/>
            </p:nvPicPr>
            <p:blipFill>
              <a:blip r:embed="rId6"/>
              <a:stretch>
                <a:fillRect/>
              </a:stretch>
            </p:blipFill>
            <p:spPr>
              <a:xfrm>
                <a:off x="5268131" y="2060844"/>
                <a:ext cx="3524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0245B850-846D-9A52-B733-E357741903BA}"/>
                  </a:ext>
                </a:extLst>
              </p14:cNvPr>
              <p14:cNvContentPartPr/>
              <p14:nvPr/>
            </p14:nvContentPartPr>
            <p14:xfrm>
              <a:off x="5503571" y="2138964"/>
              <a:ext cx="60480" cy="360"/>
            </p14:xfrm>
          </p:contentPart>
        </mc:Choice>
        <mc:Fallback xmlns="">
          <p:pic>
            <p:nvPicPr>
              <p:cNvPr id="5" name="Ink 4">
                <a:extLst>
                  <a:ext uri="{FF2B5EF4-FFF2-40B4-BE49-F238E27FC236}">
                    <a16:creationId xmlns:a16="http://schemas.microsoft.com/office/drawing/2014/main" id="{0245B850-846D-9A52-B733-E357741903BA}"/>
                  </a:ext>
                </a:extLst>
              </p:cNvPr>
              <p:cNvPicPr/>
              <p:nvPr/>
            </p:nvPicPr>
            <p:blipFill>
              <a:blip r:embed="rId8"/>
              <a:stretch>
                <a:fillRect/>
              </a:stretch>
            </p:blipFill>
            <p:spPr>
              <a:xfrm>
                <a:off x="5440571" y="2076324"/>
                <a:ext cx="186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19F33E15-ECBA-FE09-C793-84368818798A}"/>
                  </a:ext>
                </a:extLst>
              </p14:cNvPr>
              <p14:cNvContentPartPr/>
              <p14:nvPr/>
            </p14:nvContentPartPr>
            <p14:xfrm>
              <a:off x="6340211" y="2518404"/>
              <a:ext cx="250920" cy="19440"/>
            </p14:xfrm>
          </p:contentPart>
        </mc:Choice>
        <mc:Fallback xmlns="">
          <p:pic>
            <p:nvPicPr>
              <p:cNvPr id="6" name="Ink 5">
                <a:extLst>
                  <a:ext uri="{FF2B5EF4-FFF2-40B4-BE49-F238E27FC236}">
                    <a16:creationId xmlns:a16="http://schemas.microsoft.com/office/drawing/2014/main" id="{19F33E15-ECBA-FE09-C793-84368818798A}"/>
                  </a:ext>
                </a:extLst>
              </p:cNvPr>
              <p:cNvPicPr/>
              <p:nvPr/>
            </p:nvPicPr>
            <p:blipFill>
              <a:blip r:embed="rId10"/>
              <a:stretch>
                <a:fillRect/>
              </a:stretch>
            </p:blipFill>
            <p:spPr>
              <a:xfrm>
                <a:off x="6277211" y="2455404"/>
                <a:ext cx="376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C9E9A854-1AAC-BF2D-5D44-3D82F9F465A8}"/>
                  </a:ext>
                </a:extLst>
              </p14:cNvPr>
              <p14:cNvContentPartPr/>
              <p14:nvPr/>
            </p14:nvContentPartPr>
            <p14:xfrm>
              <a:off x="7271891" y="2889204"/>
              <a:ext cx="285480" cy="9720"/>
            </p14:xfrm>
          </p:contentPart>
        </mc:Choice>
        <mc:Fallback xmlns="">
          <p:pic>
            <p:nvPicPr>
              <p:cNvPr id="7" name="Ink 6">
                <a:extLst>
                  <a:ext uri="{FF2B5EF4-FFF2-40B4-BE49-F238E27FC236}">
                    <a16:creationId xmlns:a16="http://schemas.microsoft.com/office/drawing/2014/main" id="{C9E9A854-1AAC-BF2D-5D44-3D82F9F465A8}"/>
                  </a:ext>
                </a:extLst>
              </p:cNvPr>
              <p:cNvPicPr/>
              <p:nvPr/>
            </p:nvPicPr>
            <p:blipFill>
              <a:blip r:embed="rId12"/>
              <a:stretch>
                <a:fillRect/>
              </a:stretch>
            </p:blipFill>
            <p:spPr>
              <a:xfrm>
                <a:off x="7208891" y="2826204"/>
                <a:ext cx="41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723606BE-FCD6-03C9-E29D-347929EC2031}"/>
                  </a:ext>
                </a:extLst>
              </p14:cNvPr>
              <p14:cNvContentPartPr/>
              <p14:nvPr/>
            </p14:nvContentPartPr>
            <p14:xfrm>
              <a:off x="6960851" y="3467724"/>
              <a:ext cx="234360" cy="43560"/>
            </p14:xfrm>
          </p:contentPart>
        </mc:Choice>
        <mc:Fallback xmlns="">
          <p:pic>
            <p:nvPicPr>
              <p:cNvPr id="8" name="Ink 7">
                <a:extLst>
                  <a:ext uri="{FF2B5EF4-FFF2-40B4-BE49-F238E27FC236}">
                    <a16:creationId xmlns:a16="http://schemas.microsoft.com/office/drawing/2014/main" id="{723606BE-FCD6-03C9-E29D-347929EC2031}"/>
                  </a:ext>
                </a:extLst>
              </p:cNvPr>
              <p:cNvPicPr/>
              <p:nvPr/>
            </p:nvPicPr>
            <p:blipFill>
              <a:blip r:embed="rId14"/>
              <a:stretch>
                <a:fillRect/>
              </a:stretch>
            </p:blipFill>
            <p:spPr>
              <a:xfrm>
                <a:off x="6897851" y="3405084"/>
                <a:ext cx="360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9AC67E58-3450-CE9E-CE4C-3513148A8FDE}"/>
                  </a:ext>
                </a:extLst>
              </p14:cNvPr>
              <p14:cNvContentPartPr/>
              <p14:nvPr/>
            </p14:nvContentPartPr>
            <p14:xfrm>
              <a:off x="5434451" y="3277644"/>
              <a:ext cx="155880" cy="19440"/>
            </p14:xfrm>
          </p:contentPart>
        </mc:Choice>
        <mc:Fallback xmlns="">
          <p:pic>
            <p:nvPicPr>
              <p:cNvPr id="11" name="Ink 10">
                <a:extLst>
                  <a:ext uri="{FF2B5EF4-FFF2-40B4-BE49-F238E27FC236}">
                    <a16:creationId xmlns:a16="http://schemas.microsoft.com/office/drawing/2014/main" id="{9AC67E58-3450-CE9E-CE4C-3513148A8FDE}"/>
                  </a:ext>
                </a:extLst>
              </p:cNvPr>
              <p:cNvPicPr/>
              <p:nvPr/>
            </p:nvPicPr>
            <p:blipFill>
              <a:blip r:embed="rId16"/>
              <a:stretch>
                <a:fillRect/>
              </a:stretch>
            </p:blipFill>
            <p:spPr>
              <a:xfrm>
                <a:off x="5371451" y="3215004"/>
                <a:ext cx="281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61AF21B3-EEE7-26AC-D401-DCCD20AEF74B}"/>
                  </a:ext>
                </a:extLst>
              </p14:cNvPr>
              <p14:cNvContentPartPr/>
              <p14:nvPr/>
            </p14:nvContentPartPr>
            <p14:xfrm>
              <a:off x="5641451" y="4095924"/>
              <a:ext cx="210240" cy="19080"/>
            </p14:xfrm>
          </p:contentPart>
        </mc:Choice>
        <mc:Fallback xmlns="">
          <p:pic>
            <p:nvPicPr>
              <p:cNvPr id="12" name="Ink 11">
                <a:extLst>
                  <a:ext uri="{FF2B5EF4-FFF2-40B4-BE49-F238E27FC236}">
                    <a16:creationId xmlns:a16="http://schemas.microsoft.com/office/drawing/2014/main" id="{61AF21B3-EEE7-26AC-D401-DCCD20AEF74B}"/>
                  </a:ext>
                </a:extLst>
              </p:cNvPr>
              <p:cNvPicPr/>
              <p:nvPr/>
            </p:nvPicPr>
            <p:blipFill>
              <a:blip r:embed="rId18"/>
              <a:stretch>
                <a:fillRect/>
              </a:stretch>
            </p:blipFill>
            <p:spPr>
              <a:xfrm>
                <a:off x="5578451" y="4033284"/>
                <a:ext cx="335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39A8F679-FA37-3688-6E0D-F4CC21D3FA71}"/>
                  </a:ext>
                </a:extLst>
              </p14:cNvPr>
              <p14:cNvContentPartPr/>
              <p14:nvPr/>
            </p14:nvContentPartPr>
            <p14:xfrm>
              <a:off x="5684651" y="4864524"/>
              <a:ext cx="121680" cy="9360"/>
            </p14:xfrm>
          </p:contentPart>
        </mc:Choice>
        <mc:Fallback xmlns="">
          <p:pic>
            <p:nvPicPr>
              <p:cNvPr id="13" name="Ink 12">
                <a:extLst>
                  <a:ext uri="{FF2B5EF4-FFF2-40B4-BE49-F238E27FC236}">
                    <a16:creationId xmlns:a16="http://schemas.microsoft.com/office/drawing/2014/main" id="{39A8F679-FA37-3688-6E0D-F4CC21D3FA71}"/>
                  </a:ext>
                </a:extLst>
              </p:cNvPr>
              <p:cNvPicPr/>
              <p:nvPr/>
            </p:nvPicPr>
            <p:blipFill>
              <a:blip r:embed="rId20"/>
              <a:stretch>
                <a:fillRect/>
              </a:stretch>
            </p:blipFill>
            <p:spPr>
              <a:xfrm>
                <a:off x="5621651" y="4801884"/>
                <a:ext cx="2473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098C3D19-E827-4369-EEB6-62B019E56778}"/>
                  </a:ext>
                </a:extLst>
              </p14:cNvPr>
              <p14:cNvContentPartPr/>
              <p14:nvPr/>
            </p14:nvContentPartPr>
            <p14:xfrm>
              <a:off x="5908931" y="5813844"/>
              <a:ext cx="242280" cy="35640"/>
            </p14:xfrm>
          </p:contentPart>
        </mc:Choice>
        <mc:Fallback xmlns="">
          <p:pic>
            <p:nvPicPr>
              <p:cNvPr id="14" name="Ink 13">
                <a:extLst>
                  <a:ext uri="{FF2B5EF4-FFF2-40B4-BE49-F238E27FC236}">
                    <a16:creationId xmlns:a16="http://schemas.microsoft.com/office/drawing/2014/main" id="{098C3D19-E827-4369-EEB6-62B019E56778}"/>
                  </a:ext>
                </a:extLst>
              </p:cNvPr>
              <p:cNvPicPr/>
              <p:nvPr/>
            </p:nvPicPr>
            <p:blipFill>
              <a:blip r:embed="rId22"/>
              <a:stretch>
                <a:fillRect/>
              </a:stretch>
            </p:blipFill>
            <p:spPr>
              <a:xfrm>
                <a:off x="5845931" y="5751204"/>
                <a:ext cx="367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9423D0F8-593C-27A4-8000-109CABDB55D1}"/>
                  </a:ext>
                </a:extLst>
              </p14:cNvPr>
              <p14:cNvContentPartPr/>
              <p14:nvPr/>
            </p14:nvContentPartPr>
            <p14:xfrm>
              <a:off x="6866531" y="5354844"/>
              <a:ext cx="259560" cy="45360"/>
            </p14:xfrm>
          </p:contentPart>
        </mc:Choice>
        <mc:Fallback xmlns="">
          <p:pic>
            <p:nvPicPr>
              <p:cNvPr id="15" name="Ink 14">
                <a:extLst>
                  <a:ext uri="{FF2B5EF4-FFF2-40B4-BE49-F238E27FC236}">
                    <a16:creationId xmlns:a16="http://schemas.microsoft.com/office/drawing/2014/main" id="{9423D0F8-593C-27A4-8000-109CABDB55D1}"/>
                  </a:ext>
                </a:extLst>
              </p:cNvPr>
              <p:cNvPicPr/>
              <p:nvPr/>
            </p:nvPicPr>
            <p:blipFill>
              <a:blip r:embed="rId24"/>
              <a:stretch>
                <a:fillRect/>
              </a:stretch>
            </p:blipFill>
            <p:spPr>
              <a:xfrm>
                <a:off x="6803531" y="5291844"/>
                <a:ext cx="385200" cy="171000"/>
              </a:xfrm>
              <a:prstGeom prst="rect">
                <a:avLst/>
              </a:prstGeom>
            </p:spPr>
          </p:pic>
        </mc:Fallback>
      </mc:AlternateContent>
      <p:grpSp>
        <p:nvGrpSpPr>
          <p:cNvPr id="18" name="Group 17">
            <a:extLst>
              <a:ext uri="{FF2B5EF4-FFF2-40B4-BE49-F238E27FC236}">
                <a16:creationId xmlns:a16="http://schemas.microsoft.com/office/drawing/2014/main" id="{AEF7E12B-1897-FFF3-FEE7-12CC72641C35}"/>
              </a:ext>
            </a:extLst>
          </p:cNvPr>
          <p:cNvGrpSpPr/>
          <p:nvPr/>
        </p:nvGrpSpPr>
        <p:grpSpPr>
          <a:xfrm>
            <a:off x="7013051" y="4752924"/>
            <a:ext cx="311400" cy="9000"/>
            <a:chOff x="7013051" y="4752924"/>
            <a:chExt cx="311400" cy="9000"/>
          </a:xfrm>
        </p:grpSpPr>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CFD2B767-D2F2-B035-0F18-99EC11E3781E}"/>
                    </a:ext>
                  </a:extLst>
                </p14:cNvPr>
                <p14:cNvContentPartPr/>
                <p14:nvPr/>
              </p14:nvContentPartPr>
              <p14:xfrm>
                <a:off x="7013051" y="4752924"/>
                <a:ext cx="1800" cy="3960"/>
              </p14:xfrm>
            </p:contentPart>
          </mc:Choice>
          <mc:Fallback xmlns="">
            <p:pic>
              <p:nvPicPr>
                <p:cNvPr id="16" name="Ink 15">
                  <a:extLst>
                    <a:ext uri="{FF2B5EF4-FFF2-40B4-BE49-F238E27FC236}">
                      <a16:creationId xmlns:a16="http://schemas.microsoft.com/office/drawing/2014/main" id="{CFD2B767-D2F2-B035-0F18-99EC11E3781E}"/>
                    </a:ext>
                  </a:extLst>
                </p:cNvPr>
                <p:cNvPicPr/>
                <p:nvPr/>
              </p:nvPicPr>
              <p:blipFill>
                <a:blip r:embed="rId26"/>
                <a:stretch>
                  <a:fillRect/>
                </a:stretch>
              </p:blipFill>
              <p:spPr>
                <a:xfrm>
                  <a:off x="6950051" y="4690284"/>
                  <a:ext cx="127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101C2984-ACDA-F254-00AD-3449B12B3880}"/>
                    </a:ext>
                  </a:extLst>
                </p14:cNvPr>
                <p14:cNvContentPartPr/>
                <p14:nvPr/>
              </p14:nvContentPartPr>
              <p14:xfrm>
                <a:off x="7021691" y="4761564"/>
                <a:ext cx="302760" cy="360"/>
              </p14:xfrm>
            </p:contentPart>
          </mc:Choice>
          <mc:Fallback xmlns="">
            <p:pic>
              <p:nvPicPr>
                <p:cNvPr id="17" name="Ink 16">
                  <a:extLst>
                    <a:ext uri="{FF2B5EF4-FFF2-40B4-BE49-F238E27FC236}">
                      <a16:creationId xmlns:a16="http://schemas.microsoft.com/office/drawing/2014/main" id="{101C2984-ACDA-F254-00AD-3449B12B3880}"/>
                    </a:ext>
                  </a:extLst>
                </p:cNvPr>
                <p:cNvPicPr/>
                <p:nvPr/>
              </p:nvPicPr>
              <p:blipFill>
                <a:blip r:embed="rId28"/>
                <a:stretch>
                  <a:fillRect/>
                </a:stretch>
              </p:blipFill>
              <p:spPr>
                <a:xfrm>
                  <a:off x="6958691" y="4698924"/>
                  <a:ext cx="4284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EFB83B48-E409-CAA7-9BC1-8058B20E1BC1}"/>
                  </a:ext>
                </a:extLst>
              </p14:cNvPr>
              <p14:cNvContentPartPr/>
              <p14:nvPr/>
            </p14:nvContentPartPr>
            <p14:xfrm>
              <a:off x="7151291" y="4134444"/>
              <a:ext cx="304920" cy="32400"/>
            </p14:xfrm>
          </p:contentPart>
        </mc:Choice>
        <mc:Fallback xmlns="">
          <p:pic>
            <p:nvPicPr>
              <p:cNvPr id="20" name="Ink 19">
                <a:extLst>
                  <a:ext uri="{FF2B5EF4-FFF2-40B4-BE49-F238E27FC236}">
                    <a16:creationId xmlns:a16="http://schemas.microsoft.com/office/drawing/2014/main" id="{EFB83B48-E409-CAA7-9BC1-8058B20E1BC1}"/>
                  </a:ext>
                </a:extLst>
              </p:cNvPr>
              <p:cNvPicPr/>
              <p:nvPr/>
            </p:nvPicPr>
            <p:blipFill>
              <a:blip r:embed="rId30"/>
              <a:stretch>
                <a:fillRect/>
              </a:stretch>
            </p:blipFill>
            <p:spPr>
              <a:xfrm>
                <a:off x="7115291" y="4098804"/>
                <a:ext cx="376560" cy="104040"/>
              </a:xfrm>
              <a:prstGeom prst="rect">
                <a:avLst/>
              </a:prstGeom>
            </p:spPr>
          </p:pic>
        </mc:Fallback>
      </mc:AlternateContent>
    </p:spTree>
    <p:extLst>
      <p:ext uri="{BB962C8B-B14F-4D97-AF65-F5344CB8AC3E}">
        <p14:creationId xmlns:p14="http://schemas.microsoft.com/office/powerpoint/2010/main" val="945366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75698E-A9E3-3277-8CE7-85B5067CA788}"/>
              </a:ext>
            </a:extLst>
          </p:cNvPr>
          <p:cNvSpPr txBox="1"/>
          <p:nvPr/>
        </p:nvSpPr>
        <p:spPr>
          <a:xfrm>
            <a:off x="1568822" y="1712725"/>
            <a:ext cx="8875059" cy="403187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objective of the project is to provide a complete healthcare software solution for patient relationship, doctors appointment, health record management system. </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E-health care management system exploits a centralized database architecture that is fully interoperable with industry standard databases. This allows you to build upon the strengths of your existing platform and applications with minimal effort.</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online doctor’s appointment application will allow the patients to take the appointment and also to track the patient details without any difficulty. The user needs to register through this application to take the appointments. This application will automatically provide new appointments to the people.</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patients can register to this application by entering all the profile details. After that they can take the appointment from the particular doctor without any difficulty. The patients can check their appointment details, treatment and prescription details. </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module can also send and receive messages </a:t>
            </a:r>
            <a:r>
              <a:rPr lang="en-US" sz="1600">
                <a:solidFill>
                  <a:schemeClr val="bg1"/>
                </a:solidFill>
                <a:latin typeface="Times New Roman" panose="02020603050405020304" pitchFamily="18" charset="0"/>
                <a:cs typeface="Times New Roman" panose="02020603050405020304" pitchFamily="18" charset="0"/>
              </a:rPr>
              <a:t>from admin, patients</a:t>
            </a:r>
            <a:r>
              <a:rPr lang="en-US" sz="1600" dirty="0">
                <a:solidFill>
                  <a:schemeClr val="bg1"/>
                </a:solidFill>
                <a:latin typeface="Times New Roman" panose="02020603050405020304" pitchFamily="18" charset="0"/>
                <a:cs typeface="Times New Roman" panose="02020603050405020304" pitchFamily="18" charset="0"/>
              </a:rPr>
              <a:t>, hospitals and doctors online. </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A2B689F-6723-F22E-9EBB-3C72504C97A7}"/>
              </a:ext>
            </a:extLst>
          </p:cNvPr>
          <p:cNvSpPr txBox="1"/>
          <p:nvPr/>
        </p:nvSpPr>
        <p:spPr>
          <a:xfrm>
            <a:off x="4370294" y="959223"/>
            <a:ext cx="3451412" cy="40011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1765502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529B4-821F-E07D-998C-688D0377609B}"/>
              </a:ext>
            </a:extLst>
          </p:cNvPr>
          <p:cNvPicPr>
            <a:picLocks noChangeAspect="1"/>
          </p:cNvPicPr>
          <p:nvPr/>
        </p:nvPicPr>
        <p:blipFill>
          <a:blip r:embed="rId2"/>
          <a:stretch>
            <a:fillRect/>
          </a:stretch>
        </p:blipFill>
        <p:spPr>
          <a:xfrm>
            <a:off x="1658470" y="833718"/>
            <a:ext cx="8579224" cy="514574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BC12CA6-EB5F-8C8D-B1E7-9B40D4B1AFDA}"/>
                  </a:ext>
                </a:extLst>
              </p14:cNvPr>
              <p14:cNvContentPartPr/>
              <p14:nvPr/>
            </p14:nvContentPartPr>
            <p14:xfrm>
              <a:off x="4440851" y="2387724"/>
              <a:ext cx="149400" cy="38520"/>
            </p14:xfrm>
          </p:contentPart>
        </mc:Choice>
        <mc:Fallback xmlns="">
          <p:pic>
            <p:nvPicPr>
              <p:cNvPr id="2" name="Ink 1">
                <a:extLst>
                  <a:ext uri="{FF2B5EF4-FFF2-40B4-BE49-F238E27FC236}">
                    <a16:creationId xmlns:a16="http://schemas.microsoft.com/office/drawing/2014/main" id="{EBC12CA6-EB5F-8C8D-B1E7-9B40D4B1AFDA}"/>
                  </a:ext>
                </a:extLst>
              </p:cNvPr>
              <p:cNvPicPr/>
              <p:nvPr/>
            </p:nvPicPr>
            <p:blipFill>
              <a:blip r:embed="rId4"/>
              <a:stretch>
                <a:fillRect/>
              </a:stretch>
            </p:blipFill>
            <p:spPr>
              <a:xfrm>
                <a:off x="4405211" y="2351724"/>
                <a:ext cx="2210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24E3862-E1E7-F85C-6B07-4CE79B84C8E3}"/>
                  </a:ext>
                </a:extLst>
              </p14:cNvPr>
              <p14:cNvContentPartPr/>
              <p14:nvPr/>
            </p14:nvContentPartPr>
            <p14:xfrm>
              <a:off x="5391251" y="1911084"/>
              <a:ext cx="247320" cy="47160"/>
            </p14:xfrm>
          </p:contentPart>
        </mc:Choice>
        <mc:Fallback xmlns="">
          <p:pic>
            <p:nvPicPr>
              <p:cNvPr id="4" name="Ink 3">
                <a:extLst>
                  <a:ext uri="{FF2B5EF4-FFF2-40B4-BE49-F238E27FC236}">
                    <a16:creationId xmlns:a16="http://schemas.microsoft.com/office/drawing/2014/main" id="{324E3862-E1E7-F85C-6B07-4CE79B84C8E3}"/>
                  </a:ext>
                </a:extLst>
              </p:cNvPr>
              <p:cNvPicPr/>
              <p:nvPr/>
            </p:nvPicPr>
            <p:blipFill>
              <a:blip r:embed="rId6"/>
              <a:stretch>
                <a:fillRect/>
              </a:stretch>
            </p:blipFill>
            <p:spPr>
              <a:xfrm>
                <a:off x="5355251" y="1875444"/>
                <a:ext cx="318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AA55C65E-565C-62FA-8663-E136221C490D}"/>
                  </a:ext>
                </a:extLst>
              </p14:cNvPr>
              <p14:cNvContentPartPr/>
              <p14:nvPr/>
            </p14:nvContentPartPr>
            <p14:xfrm>
              <a:off x="6350291" y="2284044"/>
              <a:ext cx="316800" cy="63360"/>
            </p14:xfrm>
          </p:contentPart>
        </mc:Choice>
        <mc:Fallback xmlns="">
          <p:pic>
            <p:nvPicPr>
              <p:cNvPr id="5" name="Ink 4">
                <a:extLst>
                  <a:ext uri="{FF2B5EF4-FFF2-40B4-BE49-F238E27FC236}">
                    <a16:creationId xmlns:a16="http://schemas.microsoft.com/office/drawing/2014/main" id="{AA55C65E-565C-62FA-8663-E136221C490D}"/>
                  </a:ext>
                </a:extLst>
              </p:cNvPr>
              <p:cNvPicPr/>
              <p:nvPr/>
            </p:nvPicPr>
            <p:blipFill>
              <a:blip r:embed="rId8"/>
              <a:stretch>
                <a:fillRect/>
              </a:stretch>
            </p:blipFill>
            <p:spPr>
              <a:xfrm>
                <a:off x="6314651" y="2248044"/>
                <a:ext cx="388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C40CA1F8-9B52-491A-5B8A-3BDA44169B78}"/>
                  </a:ext>
                </a:extLst>
              </p14:cNvPr>
              <p14:cNvContentPartPr/>
              <p14:nvPr/>
            </p14:nvContentPartPr>
            <p14:xfrm>
              <a:off x="7226891" y="2682564"/>
              <a:ext cx="302760" cy="63720"/>
            </p14:xfrm>
          </p:contentPart>
        </mc:Choice>
        <mc:Fallback xmlns="">
          <p:pic>
            <p:nvPicPr>
              <p:cNvPr id="6" name="Ink 5">
                <a:extLst>
                  <a:ext uri="{FF2B5EF4-FFF2-40B4-BE49-F238E27FC236}">
                    <a16:creationId xmlns:a16="http://schemas.microsoft.com/office/drawing/2014/main" id="{C40CA1F8-9B52-491A-5B8A-3BDA44169B78}"/>
                  </a:ext>
                </a:extLst>
              </p:cNvPr>
              <p:cNvPicPr/>
              <p:nvPr/>
            </p:nvPicPr>
            <p:blipFill>
              <a:blip r:embed="rId10"/>
              <a:stretch>
                <a:fillRect/>
              </a:stretch>
            </p:blipFill>
            <p:spPr>
              <a:xfrm>
                <a:off x="7190891" y="2646924"/>
                <a:ext cx="374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A983C5DF-6F2F-768A-07CD-0941AC3F97AB}"/>
                  </a:ext>
                </a:extLst>
              </p14:cNvPr>
              <p14:cNvContentPartPr/>
              <p14:nvPr/>
            </p14:nvContentPartPr>
            <p14:xfrm>
              <a:off x="6982451" y="3174324"/>
              <a:ext cx="273240" cy="114120"/>
            </p14:xfrm>
          </p:contentPart>
        </mc:Choice>
        <mc:Fallback xmlns="">
          <p:pic>
            <p:nvPicPr>
              <p:cNvPr id="7" name="Ink 6">
                <a:extLst>
                  <a:ext uri="{FF2B5EF4-FFF2-40B4-BE49-F238E27FC236}">
                    <a16:creationId xmlns:a16="http://schemas.microsoft.com/office/drawing/2014/main" id="{A983C5DF-6F2F-768A-07CD-0941AC3F97AB}"/>
                  </a:ext>
                </a:extLst>
              </p:cNvPr>
              <p:cNvPicPr/>
              <p:nvPr/>
            </p:nvPicPr>
            <p:blipFill>
              <a:blip r:embed="rId12"/>
              <a:stretch>
                <a:fillRect/>
              </a:stretch>
            </p:blipFill>
            <p:spPr>
              <a:xfrm>
                <a:off x="6946451" y="3138324"/>
                <a:ext cx="3448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45234B8E-262F-061B-578E-A00BB9DF756C}"/>
                  </a:ext>
                </a:extLst>
              </p14:cNvPr>
              <p14:cNvContentPartPr/>
              <p14:nvPr/>
            </p14:nvContentPartPr>
            <p14:xfrm>
              <a:off x="7237331" y="3904044"/>
              <a:ext cx="261360" cy="22320"/>
            </p14:xfrm>
          </p:contentPart>
        </mc:Choice>
        <mc:Fallback xmlns="">
          <p:pic>
            <p:nvPicPr>
              <p:cNvPr id="8" name="Ink 7">
                <a:extLst>
                  <a:ext uri="{FF2B5EF4-FFF2-40B4-BE49-F238E27FC236}">
                    <a16:creationId xmlns:a16="http://schemas.microsoft.com/office/drawing/2014/main" id="{45234B8E-262F-061B-578E-A00BB9DF756C}"/>
                  </a:ext>
                </a:extLst>
              </p:cNvPr>
              <p:cNvPicPr/>
              <p:nvPr/>
            </p:nvPicPr>
            <p:blipFill>
              <a:blip r:embed="rId14"/>
              <a:stretch>
                <a:fillRect/>
              </a:stretch>
            </p:blipFill>
            <p:spPr>
              <a:xfrm>
                <a:off x="7201331" y="3868044"/>
                <a:ext cx="333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74C52FFB-652E-1314-7591-BBDF27A9F25C}"/>
                  </a:ext>
                </a:extLst>
              </p14:cNvPr>
              <p14:cNvContentPartPr/>
              <p14:nvPr/>
            </p14:nvContentPartPr>
            <p14:xfrm>
              <a:off x="7047611" y="4512804"/>
              <a:ext cx="411120" cy="51840"/>
            </p14:xfrm>
          </p:contentPart>
        </mc:Choice>
        <mc:Fallback xmlns="">
          <p:pic>
            <p:nvPicPr>
              <p:cNvPr id="9" name="Ink 8">
                <a:extLst>
                  <a:ext uri="{FF2B5EF4-FFF2-40B4-BE49-F238E27FC236}">
                    <a16:creationId xmlns:a16="http://schemas.microsoft.com/office/drawing/2014/main" id="{74C52FFB-652E-1314-7591-BBDF27A9F25C}"/>
                  </a:ext>
                </a:extLst>
              </p:cNvPr>
              <p:cNvPicPr/>
              <p:nvPr/>
            </p:nvPicPr>
            <p:blipFill>
              <a:blip r:embed="rId16"/>
              <a:stretch>
                <a:fillRect/>
              </a:stretch>
            </p:blipFill>
            <p:spPr>
              <a:xfrm>
                <a:off x="7011611" y="4477164"/>
                <a:ext cx="4827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90B432BE-6EB5-F2A0-37E7-2178510DB7C6}"/>
                  </a:ext>
                </a:extLst>
              </p14:cNvPr>
              <p14:cNvContentPartPr/>
              <p14:nvPr/>
            </p14:nvContentPartPr>
            <p14:xfrm>
              <a:off x="6866891" y="5062884"/>
              <a:ext cx="312840" cy="79200"/>
            </p14:xfrm>
          </p:contentPart>
        </mc:Choice>
        <mc:Fallback xmlns="">
          <p:pic>
            <p:nvPicPr>
              <p:cNvPr id="10" name="Ink 9">
                <a:extLst>
                  <a:ext uri="{FF2B5EF4-FFF2-40B4-BE49-F238E27FC236}">
                    <a16:creationId xmlns:a16="http://schemas.microsoft.com/office/drawing/2014/main" id="{90B432BE-6EB5-F2A0-37E7-2178510DB7C6}"/>
                  </a:ext>
                </a:extLst>
              </p:cNvPr>
              <p:cNvPicPr/>
              <p:nvPr/>
            </p:nvPicPr>
            <p:blipFill>
              <a:blip r:embed="rId18"/>
              <a:stretch>
                <a:fillRect/>
              </a:stretch>
            </p:blipFill>
            <p:spPr>
              <a:xfrm>
                <a:off x="6830891" y="5027244"/>
                <a:ext cx="3844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1A3B9B0F-47B9-D446-1DAE-C334A9B49184}"/>
                  </a:ext>
                </a:extLst>
              </p14:cNvPr>
              <p14:cNvContentPartPr/>
              <p14:nvPr/>
            </p14:nvContentPartPr>
            <p14:xfrm>
              <a:off x="6003971" y="5511804"/>
              <a:ext cx="334080" cy="97200"/>
            </p14:xfrm>
          </p:contentPart>
        </mc:Choice>
        <mc:Fallback xmlns="">
          <p:pic>
            <p:nvPicPr>
              <p:cNvPr id="11" name="Ink 10">
                <a:extLst>
                  <a:ext uri="{FF2B5EF4-FFF2-40B4-BE49-F238E27FC236}">
                    <a16:creationId xmlns:a16="http://schemas.microsoft.com/office/drawing/2014/main" id="{1A3B9B0F-47B9-D446-1DAE-C334A9B49184}"/>
                  </a:ext>
                </a:extLst>
              </p:cNvPr>
              <p:cNvPicPr/>
              <p:nvPr/>
            </p:nvPicPr>
            <p:blipFill>
              <a:blip r:embed="rId20"/>
              <a:stretch>
                <a:fillRect/>
              </a:stretch>
            </p:blipFill>
            <p:spPr>
              <a:xfrm>
                <a:off x="5967971" y="5476164"/>
                <a:ext cx="405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E8CA830E-7E30-D0A0-DB24-F3D15F88CC86}"/>
                  </a:ext>
                </a:extLst>
              </p14:cNvPr>
              <p14:cNvContentPartPr/>
              <p14:nvPr/>
            </p14:nvContentPartPr>
            <p14:xfrm>
              <a:off x="5632811" y="4563204"/>
              <a:ext cx="208080" cy="42480"/>
            </p14:xfrm>
          </p:contentPart>
        </mc:Choice>
        <mc:Fallback xmlns="">
          <p:pic>
            <p:nvPicPr>
              <p:cNvPr id="12" name="Ink 11">
                <a:extLst>
                  <a:ext uri="{FF2B5EF4-FFF2-40B4-BE49-F238E27FC236}">
                    <a16:creationId xmlns:a16="http://schemas.microsoft.com/office/drawing/2014/main" id="{E8CA830E-7E30-D0A0-DB24-F3D15F88CC86}"/>
                  </a:ext>
                </a:extLst>
              </p:cNvPr>
              <p:cNvPicPr/>
              <p:nvPr/>
            </p:nvPicPr>
            <p:blipFill>
              <a:blip r:embed="rId22"/>
              <a:stretch>
                <a:fillRect/>
              </a:stretch>
            </p:blipFill>
            <p:spPr>
              <a:xfrm>
                <a:off x="5596811" y="4527204"/>
                <a:ext cx="2797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E83C36ED-AF7E-8B5A-0400-AC51C494A0BD}"/>
                  </a:ext>
                </a:extLst>
              </p14:cNvPr>
              <p14:cNvContentPartPr/>
              <p14:nvPr/>
            </p14:nvContentPartPr>
            <p14:xfrm>
              <a:off x="5598251" y="3803964"/>
              <a:ext cx="354600" cy="35640"/>
            </p14:xfrm>
          </p:contentPart>
        </mc:Choice>
        <mc:Fallback xmlns="">
          <p:pic>
            <p:nvPicPr>
              <p:cNvPr id="13" name="Ink 12">
                <a:extLst>
                  <a:ext uri="{FF2B5EF4-FFF2-40B4-BE49-F238E27FC236}">
                    <a16:creationId xmlns:a16="http://schemas.microsoft.com/office/drawing/2014/main" id="{E83C36ED-AF7E-8B5A-0400-AC51C494A0BD}"/>
                  </a:ext>
                </a:extLst>
              </p:cNvPr>
              <p:cNvPicPr/>
              <p:nvPr/>
            </p:nvPicPr>
            <p:blipFill>
              <a:blip r:embed="rId24"/>
              <a:stretch>
                <a:fillRect/>
              </a:stretch>
            </p:blipFill>
            <p:spPr>
              <a:xfrm>
                <a:off x="5562251" y="3768324"/>
                <a:ext cx="4262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B8387212-44AF-FE24-B8EF-7FDD7662A053}"/>
                  </a:ext>
                </a:extLst>
              </p14:cNvPr>
              <p14:cNvContentPartPr/>
              <p14:nvPr/>
            </p14:nvContentPartPr>
            <p14:xfrm>
              <a:off x="5399891" y="3027444"/>
              <a:ext cx="233280" cy="19440"/>
            </p14:xfrm>
          </p:contentPart>
        </mc:Choice>
        <mc:Fallback xmlns="">
          <p:pic>
            <p:nvPicPr>
              <p:cNvPr id="14" name="Ink 13">
                <a:extLst>
                  <a:ext uri="{FF2B5EF4-FFF2-40B4-BE49-F238E27FC236}">
                    <a16:creationId xmlns:a16="http://schemas.microsoft.com/office/drawing/2014/main" id="{B8387212-44AF-FE24-B8EF-7FDD7662A053}"/>
                  </a:ext>
                </a:extLst>
              </p:cNvPr>
              <p:cNvPicPr/>
              <p:nvPr/>
            </p:nvPicPr>
            <p:blipFill>
              <a:blip r:embed="rId26"/>
              <a:stretch>
                <a:fillRect/>
              </a:stretch>
            </p:blipFill>
            <p:spPr>
              <a:xfrm>
                <a:off x="5363891" y="2991444"/>
                <a:ext cx="3049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DC894A39-B73F-0A9D-5015-5773BBF7CFAF}"/>
                  </a:ext>
                </a:extLst>
              </p14:cNvPr>
              <p14:cNvContentPartPr/>
              <p14:nvPr/>
            </p14:nvContentPartPr>
            <p14:xfrm>
              <a:off x="5579891" y="3072444"/>
              <a:ext cx="44640" cy="7200"/>
            </p14:xfrm>
          </p:contentPart>
        </mc:Choice>
        <mc:Fallback xmlns="">
          <p:pic>
            <p:nvPicPr>
              <p:cNvPr id="15" name="Ink 14">
                <a:extLst>
                  <a:ext uri="{FF2B5EF4-FFF2-40B4-BE49-F238E27FC236}">
                    <a16:creationId xmlns:a16="http://schemas.microsoft.com/office/drawing/2014/main" id="{DC894A39-B73F-0A9D-5015-5773BBF7CFAF}"/>
                  </a:ext>
                </a:extLst>
              </p:cNvPr>
              <p:cNvPicPr/>
              <p:nvPr/>
            </p:nvPicPr>
            <p:blipFill>
              <a:blip r:embed="rId28"/>
              <a:stretch>
                <a:fillRect/>
              </a:stretch>
            </p:blipFill>
            <p:spPr>
              <a:xfrm>
                <a:off x="5544251" y="3036804"/>
                <a:ext cx="116280" cy="78840"/>
              </a:xfrm>
              <a:prstGeom prst="rect">
                <a:avLst/>
              </a:prstGeom>
            </p:spPr>
          </p:pic>
        </mc:Fallback>
      </mc:AlternateContent>
    </p:spTree>
    <p:extLst>
      <p:ext uri="{BB962C8B-B14F-4D97-AF65-F5344CB8AC3E}">
        <p14:creationId xmlns:p14="http://schemas.microsoft.com/office/powerpoint/2010/main" val="337757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A70506B-AE30-2B6F-00AB-AB16F690BDB0}"/>
              </a:ext>
            </a:extLst>
          </p:cNvPr>
          <p:cNvPicPr>
            <a:picLocks noChangeAspect="1"/>
          </p:cNvPicPr>
          <p:nvPr/>
        </p:nvPicPr>
        <p:blipFill>
          <a:blip r:embed="rId2"/>
          <a:stretch>
            <a:fillRect/>
          </a:stretch>
        </p:blipFill>
        <p:spPr>
          <a:xfrm>
            <a:off x="2268071" y="2061882"/>
            <a:ext cx="7620000" cy="3801036"/>
          </a:xfrm>
          <a:prstGeom prst="rect">
            <a:avLst/>
          </a:prstGeom>
        </p:spPr>
      </p:pic>
      <p:sp>
        <p:nvSpPr>
          <p:cNvPr id="2" name="Title 1">
            <a:extLst>
              <a:ext uri="{FF2B5EF4-FFF2-40B4-BE49-F238E27FC236}">
                <a16:creationId xmlns:a16="http://schemas.microsoft.com/office/drawing/2014/main" id="{A9291439-F454-8B2D-6248-1502F8167C52}"/>
              </a:ext>
            </a:extLst>
          </p:cNvPr>
          <p:cNvSpPr>
            <a:spLocks noGrp="1"/>
          </p:cNvSpPr>
          <p:nvPr>
            <p:ph type="ctrTitle"/>
          </p:nvPr>
        </p:nvSpPr>
        <p:spPr>
          <a:xfrm>
            <a:off x="4624296" y="849276"/>
            <a:ext cx="2762622" cy="553820"/>
          </a:xfrm>
        </p:spPr>
        <p:txBody>
          <a:bodyPr/>
          <a:lstStyle/>
          <a:p>
            <a:pPr algn="ctr"/>
            <a:r>
              <a:rPr lang="en-IN" sz="2400" dirty="0">
                <a:latin typeface="Times New Roman" panose="02020603050405020304" pitchFamily="18" charset="0"/>
                <a:cs typeface="Times New Roman" panose="02020603050405020304" pitchFamily="18" charset="0"/>
              </a:rPr>
              <a:t>SCREENSHOTS :</a:t>
            </a:r>
          </a:p>
        </p:txBody>
      </p:sp>
      <p:sp>
        <p:nvSpPr>
          <p:cNvPr id="28" name="TextBox 27">
            <a:extLst>
              <a:ext uri="{FF2B5EF4-FFF2-40B4-BE49-F238E27FC236}">
                <a16:creationId xmlns:a16="http://schemas.microsoft.com/office/drawing/2014/main" id="{CEB4B5D6-2B4F-E2F1-C7DB-F9C96895BADE}"/>
              </a:ext>
            </a:extLst>
          </p:cNvPr>
          <p:cNvSpPr txBox="1"/>
          <p:nvPr/>
        </p:nvSpPr>
        <p:spPr>
          <a:xfrm>
            <a:off x="1393265" y="1553717"/>
            <a:ext cx="2563906" cy="369332"/>
          </a:xfrm>
          <a:prstGeom prst="rect">
            <a:avLst/>
          </a:prstGeom>
          <a:noFill/>
        </p:spPr>
        <p:txBody>
          <a:bodyPr wrap="square" rtlCol="0">
            <a:spAutoFit/>
          </a:bodyPr>
          <a:lstStyle/>
          <a:p>
            <a:r>
              <a:rPr lang="en-IN" dirty="0">
                <a:solidFill>
                  <a:schemeClr val="bg1"/>
                </a:solidFill>
              </a:rPr>
              <a:t>Login</a:t>
            </a:r>
          </a:p>
        </p:txBody>
      </p:sp>
    </p:spTree>
    <p:extLst>
      <p:ext uri="{BB962C8B-B14F-4D97-AF65-F5344CB8AC3E}">
        <p14:creationId xmlns:p14="http://schemas.microsoft.com/office/powerpoint/2010/main" val="4135310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D84A4-8FAE-7EA4-6192-6A24FE0072A8}"/>
              </a:ext>
            </a:extLst>
          </p:cNvPr>
          <p:cNvPicPr>
            <a:picLocks noChangeAspect="1"/>
          </p:cNvPicPr>
          <p:nvPr/>
        </p:nvPicPr>
        <p:blipFill>
          <a:blip r:embed="rId2"/>
          <a:stretch>
            <a:fillRect/>
          </a:stretch>
        </p:blipFill>
        <p:spPr>
          <a:xfrm>
            <a:off x="2160495" y="1219200"/>
            <a:ext cx="7871011" cy="4503065"/>
          </a:xfrm>
          <a:prstGeom prst="rect">
            <a:avLst/>
          </a:prstGeom>
        </p:spPr>
      </p:pic>
    </p:spTree>
    <p:extLst>
      <p:ext uri="{BB962C8B-B14F-4D97-AF65-F5344CB8AC3E}">
        <p14:creationId xmlns:p14="http://schemas.microsoft.com/office/powerpoint/2010/main" val="177921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F6079F-CE0D-41EC-96C2-E3365F5EB77C}"/>
              </a:ext>
            </a:extLst>
          </p:cNvPr>
          <p:cNvPicPr>
            <a:picLocks noChangeAspect="1"/>
          </p:cNvPicPr>
          <p:nvPr/>
        </p:nvPicPr>
        <p:blipFill>
          <a:blip r:embed="rId2"/>
          <a:stretch>
            <a:fillRect/>
          </a:stretch>
        </p:blipFill>
        <p:spPr>
          <a:xfrm>
            <a:off x="1954306" y="1550894"/>
            <a:ext cx="8238566" cy="4392706"/>
          </a:xfrm>
          <a:prstGeom prst="rect">
            <a:avLst/>
          </a:prstGeom>
        </p:spPr>
      </p:pic>
      <p:sp>
        <p:nvSpPr>
          <p:cNvPr id="4" name="TextBox 3">
            <a:extLst>
              <a:ext uri="{FF2B5EF4-FFF2-40B4-BE49-F238E27FC236}">
                <a16:creationId xmlns:a16="http://schemas.microsoft.com/office/drawing/2014/main" id="{8E950EA5-9784-100A-AF0D-5654DE07C04D}"/>
              </a:ext>
            </a:extLst>
          </p:cNvPr>
          <p:cNvSpPr txBox="1"/>
          <p:nvPr/>
        </p:nvSpPr>
        <p:spPr>
          <a:xfrm>
            <a:off x="1111624" y="914400"/>
            <a:ext cx="2761129" cy="369332"/>
          </a:xfrm>
          <a:prstGeom prst="rect">
            <a:avLst/>
          </a:prstGeom>
          <a:noFill/>
        </p:spPr>
        <p:txBody>
          <a:bodyPr wrap="square" rtlCol="0">
            <a:spAutoFit/>
          </a:bodyPr>
          <a:lstStyle/>
          <a:p>
            <a:r>
              <a:rPr lang="en-IN" dirty="0">
                <a:solidFill>
                  <a:schemeClr val="bg1"/>
                </a:solidFill>
              </a:rPr>
              <a:t>Admin home page</a:t>
            </a:r>
          </a:p>
        </p:txBody>
      </p:sp>
    </p:spTree>
    <p:extLst>
      <p:ext uri="{BB962C8B-B14F-4D97-AF65-F5344CB8AC3E}">
        <p14:creationId xmlns:p14="http://schemas.microsoft.com/office/powerpoint/2010/main" val="692950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B70C0C-3502-9074-426A-F5E80360A7D7}"/>
              </a:ext>
            </a:extLst>
          </p:cNvPr>
          <p:cNvPicPr>
            <a:picLocks noChangeAspect="1"/>
          </p:cNvPicPr>
          <p:nvPr/>
        </p:nvPicPr>
        <p:blipFill>
          <a:blip r:embed="rId2"/>
          <a:stretch>
            <a:fillRect/>
          </a:stretch>
        </p:blipFill>
        <p:spPr>
          <a:xfrm>
            <a:off x="1918447" y="1398494"/>
            <a:ext cx="8211671" cy="4446493"/>
          </a:xfrm>
          <a:prstGeom prst="rect">
            <a:avLst/>
          </a:prstGeom>
        </p:spPr>
      </p:pic>
      <p:sp>
        <p:nvSpPr>
          <p:cNvPr id="3" name="TextBox 2">
            <a:extLst>
              <a:ext uri="{FF2B5EF4-FFF2-40B4-BE49-F238E27FC236}">
                <a16:creationId xmlns:a16="http://schemas.microsoft.com/office/drawing/2014/main" id="{6F8D81B6-9916-A124-325B-C4E8CA4BFC64}"/>
              </a:ext>
            </a:extLst>
          </p:cNvPr>
          <p:cNvSpPr txBox="1"/>
          <p:nvPr/>
        </p:nvSpPr>
        <p:spPr>
          <a:xfrm>
            <a:off x="1290918" y="842682"/>
            <a:ext cx="2572870"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Hospital Home Page</a:t>
            </a:r>
          </a:p>
        </p:txBody>
      </p:sp>
    </p:spTree>
    <p:extLst>
      <p:ext uri="{BB962C8B-B14F-4D97-AF65-F5344CB8AC3E}">
        <p14:creationId xmlns:p14="http://schemas.microsoft.com/office/powerpoint/2010/main" val="1536928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470BAA-D262-D023-554D-447C51FE5300}"/>
              </a:ext>
            </a:extLst>
          </p:cNvPr>
          <p:cNvPicPr>
            <a:picLocks noChangeAspect="1"/>
          </p:cNvPicPr>
          <p:nvPr/>
        </p:nvPicPr>
        <p:blipFill>
          <a:blip r:embed="rId2"/>
          <a:stretch>
            <a:fillRect/>
          </a:stretch>
        </p:blipFill>
        <p:spPr>
          <a:xfrm>
            <a:off x="2026023" y="1359268"/>
            <a:ext cx="8157883" cy="4485720"/>
          </a:xfrm>
          <a:prstGeom prst="rect">
            <a:avLst/>
          </a:prstGeom>
        </p:spPr>
      </p:pic>
      <p:sp>
        <p:nvSpPr>
          <p:cNvPr id="3" name="TextBox 2">
            <a:extLst>
              <a:ext uri="{FF2B5EF4-FFF2-40B4-BE49-F238E27FC236}">
                <a16:creationId xmlns:a16="http://schemas.microsoft.com/office/drawing/2014/main" id="{AB76CA5B-3D39-DB11-4406-95C2B8CCCE78}"/>
              </a:ext>
            </a:extLst>
          </p:cNvPr>
          <p:cNvSpPr txBox="1"/>
          <p:nvPr/>
        </p:nvSpPr>
        <p:spPr>
          <a:xfrm>
            <a:off x="717176" y="770965"/>
            <a:ext cx="3101789"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Patient overall Details</a:t>
            </a:r>
          </a:p>
        </p:txBody>
      </p:sp>
    </p:spTree>
    <p:extLst>
      <p:ext uri="{BB962C8B-B14F-4D97-AF65-F5344CB8AC3E}">
        <p14:creationId xmlns:p14="http://schemas.microsoft.com/office/powerpoint/2010/main" val="963334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F2C4C2-F146-6E04-8006-33F845028E56}"/>
              </a:ext>
            </a:extLst>
          </p:cNvPr>
          <p:cNvPicPr>
            <a:picLocks noChangeAspect="1"/>
          </p:cNvPicPr>
          <p:nvPr/>
        </p:nvPicPr>
        <p:blipFill>
          <a:blip r:embed="rId2"/>
          <a:stretch>
            <a:fillRect/>
          </a:stretch>
        </p:blipFill>
        <p:spPr>
          <a:xfrm>
            <a:off x="2070847" y="1452281"/>
            <a:ext cx="8113059" cy="4473389"/>
          </a:xfrm>
          <a:prstGeom prst="rect">
            <a:avLst/>
          </a:prstGeom>
        </p:spPr>
      </p:pic>
      <p:sp>
        <p:nvSpPr>
          <p:cNvPr id="3" name="TextBox 2">
            <a:extLst>
              <a:ext uri="{FF2B5EF4-FFF2-40B4-BE49-F238E27FC236}">
                <a16:creationId xmlns:a16="http://schemas.microsoft.com/office/drawing/2014/main" id="{BA407262-F732-17D1-E9FC-37A5A8F29027}"/>
              </a:ext>
            </a:extLst>
          </p:cNvPr>
          <p:cNvSpPr txBox="1"/>
          <p:nvPr/>
        </p:nvSpPr>
        <p:spPr>
          <a:xfrm>
            <a:off x="968188" y="860612"/>
            <a:ext cx="2904565"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Doctor Login</a:t>
            </a:r>
          </a:p>
        </p:txBody>
      </p:sp>
    </p:spTree>
    <p:extLst>
      <p:ext uri="{BB962C8B-B14F-4D97-AF65-F5344CB8AC3E}">
        <p14:creationId xmlns:p14="http://schemas.microsoft.com/office/powerpoint/2010/main" val="2861373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365D0A-25B3-5A96-3465-0DF92DE219A8}"/>
              </a:ext>
            </a:extLst>
          </p:cNvPr>
          <p:cNvPicPr>
            <a:picLocks noChangeAspect="1"/>
          </p:cNvPicPr>
          <p:nvPr/>
        </p:nvPicPr>
        <p:blipFill>
          <a:blip r:embed="rId2"/>
          <a:stretch>
            <a:fillRect/>
          </a:stretch>
        </p:blipFill>
        <p:spPr>
          <a:xfrm>
            <a:off x="1909481" y="1479175"/>
            <a:ext cx="8283389" cy="4428565"/>
          </a:xfrm>
          <a:prstGeom prst="rect">
            <a:avLst/>
          </a:prstGeom>
        </p:spPr>
      </p:pic>
      <p:sp>
        <p:nvSpPr>
          <p:cNvPr id="3" name="TextBox 2">
            <a:extLst>
              <a:ext uri="{FF2B5EF4-FFF2-40B4-BE49-F238E27FC236}">
                <a16:creationId xmlns:a16="http://schemas.microsoft.com/office/drawing/2014/main" id="{3AD67924-BE8A-76B8-D13E-DA635ADB9150}"/>
              </a:ext>
            </a:extLst>
          </p:cNvPr>
          <p:cNvSpPr txBox="1"/>
          <p:nvPr/>
        </p:nvSpPr>
        <p:spPr>
          <a:xfrm>
            <a:off x="959224" y="762000"/>
            <a:ext cx="2671482"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Appointment Schedule</a:t>
            </a:r>
          </a:p>
        </p:txBody>
      </p:sp>
    </p:spTree>
    <p:extLst>
      <p:ext uri="{BB962C8B-B14F-4D97-AF65-F5344CB8AC3E}">
        <p14:creationId xmlns:p14="http://schemas.microsoft.com/office/powerpoint/2010/main" val="302001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A861A-1ACF-A21E-025A-C7CEE6E52461}"/>
              </a:ext>
            </a:extLst>
          </p:cNvPr>
          <p:cNvPicPr>
            <a:picLocks noChangeAspect="1"/>
          </p:cNvPicPr>
          <p:nvPr/>
        </p:nvPicPr>
        <p:blipFill>
          <a:blip r:embed="rId2"/>
          <a:stretch>
            <a:fillRect/>
          </a:stretch>
        </p:blipFill>
        <p:spPr>
          <a:xfrm>
            <a:off x="1882588" y="1344706"/>
            <a:ext cx="8301318" cy="4545106"/>
          </a:xfrm>
          <a:prstGeom prst="rect">
            <a:avLst/>
          </a:prstGeom>
        </p:spPr>
      </p:pic>
      <p:sp>
        <p:nvSpPr>
          <p:cNvPr id="4" name="TextBox 3">
            <a:extLst>
              <a:ext uri="{FF2B5EF4-FFF2-40B4-BE49-F238E27FC236}">
                <a16:creationId xmlns:a16="http://schemas.microsoft.com/office/drawing/2014/main" id="{BA2D5AF6-38B9-2017-2D05-515516E72220}"/>
              </a:ext>
            </a:extLst>
          </p:cNvPr>
          <p:cNvSpPr txBox="1"/>
          <p:nvPr/>
        </p:nvSpPr>
        <p:spPr>
          <a:xfrm>
            <a:off x="923365" y="806824"/>
            <a:ext cx="3325906"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Patient Login</a:t>
            </a:r>
          </a:p>
        </p:txBody>
      </p:sp>
    </p:spTree>
    <p:extLst>
      <p:ext uri="{BB962C8B-B14F-4D97-AF65-F5344CB8AC3E}">
        <p14:creationId xmlns:p14="http://schemas.microsoft.com/office/powerpoint/2010/main" val="1690537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F99F82-C630-7EE8-4B8C-CC72FF98BEF2}"/>
              </a:ext>
            </a:extLst>
          </p:cNvPr>
          <p:cNvPicPr>
            <a:picLocks noChangeAspect="1"/>
          </p:cNvPicPr>
          <p:nvPr/>
        </p:nvPicPr>
        <p:blipFill>
          <a:blip r:embed="rId2"/>
          <a:stretch>
            <a:fillRect/>
          </a:stretch>
        </p:blipFill>
        <p:spPr>
          <a:xfrm>
            <a:off x="1891553" y="1326776"/>
            <a:ext cx="8328212" cy="4518212"/>
          </a:xfrm>
          <a:prstGeom prst="rect">
            <a:avLst/>
          </a:prstGeom>
        </p:spPr>
      </p:pic>
      <p:sp>
        <p:nvSpPr>
          <p:cNvPr id="3" name="TextBox 2">
            <a:extLst>
              <a:ext uri="{FF2B5EF4-FFF2-40B4-BE49-F238E27FC236}">
                <a16:creationId xmlns:a16="http://schemas.microsoft.com/office/drawing/2014/main" id="{9D705C5E-BDFA-9A65-D59A-0F5B5CC2DB4C}"/>
              </a:ext>
            </a:extLst>
          </p:cNvPr>
          <p:cNvSpPr txBox="1"/>
          <p:nvPr/>
        </p:nvSpPr>
        <p:spPr>
          <a:xfrm>
            <a:off x="941294" y="815788"/>
            <a:ext cx="3334871"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Book Appointment</a:t>
            </a:r>
          </a:p>
        </p:txBody>
      </p:sp>
    </p:spTree>
    <p:extLst>
      <p:ext uri="{BB962C8B-B14F-4D97-AF65-F5344CB8AC3E}">
        <p14:creationId xmlns:p14="http://schemas.microsoft.com/office/powerpoint/2010/main" val="2184914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B466C2-DF38-8155-F2D8-6CAA5B9F13BE}"/>
              </a:ext>
            </a:extLst>
          </p:cNvPr>
          <p:cNvSpPr txBox="1"/>
          <p:nvPr/>
        </p:nvSpPr>
        <p:spPr>
          <a:xfrm>
            <a:off x="1595717" y="1479177"/>
            <a:ext cx="8301318" cy="3693319"/>
          </a:xfrm>
          <a:prstGeom prst="rect">
            <a:avLst/>
          </a:prstGeom>
          <a:noFill/>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The main features are ;</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	To automate the appointment system for a local outpatient hospital.</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	To give the hospital the ability to track patients on a small scale. </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	To manage schedules appointments for patients.</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	To allow quick access to patient health records.</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	Accepts E-prescriptions from different departments and consulting doctors.</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	Provide accurate reports of consumption details.</a:t>
            </a:r>
          </a:p>
        </p:txBody>
      </p:sp>
    </p:spTree>
    <p:extLst>
      <p:ext uri="{BB962C8B-B14F-4D97-AF65-F5344CB8AC3E}">
        <p14:creationId xmlns:p14="http://schemas.microsoft.com/office/powerpoint/2010/main" val="3479220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070C0B-80B4-4582-67B3-FFA8ECB7AB6A}"/>
              </a:ext>
            </a:extLst>
          </p:cNvPr>
          <p:cNvSpPr txBox="1"/>
          <p:nvPr/>
        </p:nvSpPr>
        <p:spPr>
          <a:xfrm>
            <a:off x="3908612" y="941294"/>
            <a:ext cx="4177553" cy="40011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FUTURE ENHANCEMENT</a:t>
            </a:r>
          </a:p>
        </p:txBody>
      </p:sp>
      <p:sp>
        <p:nvSpPr>
          <p:cNvPr id="4" name="TextBox 3">
            <a:extLst>
              <a:ext uri="{FF2B5EF4-FFF2-40B4-BE49-F238E27FC236}">
                <a16:creationId xmlns:a16="http://schemas.microsoft.com/office/drawing/2014/main" id="{A51E6F71-87BF-9CFB-0C93-2DF5D6F4638F}"/>
              </a:ext>
            </a:extLst>
          </p:cNvPr>
          <p:cNvSpPr txBox="1"/>
          <p:nvPr/>
        </p:nvSpPr>
        <p:spPr>
          <a:xfrm>
            <a:off x="1976717" y="2026024"/>
            <a:ext cx="8238565"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Implement this application world-wide.</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AI-powered, bedside virtual care assistant for a patient that can answer or direct queries to the most appropriate person at the hospital. </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Add lab, clinic registration and their services.</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Provide appointment for home consultation.</a:t>
            </a:r>
            <a:r>
              <a:rPr lang="en-US" sz="1800" dirty="0">
                <a:solidFill>
                  <a:schemeClr val="bg1"/>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a:t>
            </a:r>
            <a:r>
              <a:rPr lang="en-US" sz="1800" dirty="0">
                <a:solidFill>
                  <a:schemeClr val="bg1"/>
                </a:solidFill>
                <a:latin typeface="Times New Roman" panose="02020603050405020304" pitchFamily="18" charset="0"/>
                <a:cs typeface="Times New Roman" panose="02020603050405020304" pitchFamily="18" charset="0"/>
              </a:rPr>
              <a:t>harity handling.</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a:t>
            </a:r>
            <a:r>
              <a:rPr lang="en-US" sz="1800" dirty="0">
                <a:solidFill>
                  <a:schemeClr val="bg1"/>
                </a:solidFill>
                <a:latin typeface="Times New Roman" panose="02020603050405020304" pitchFamily="18" charset="0"/>
                <a:cs typeface="Times New Roman" panose="02020603050405020304" pitchFamily="18" charset="0"/>
              </a:rPr>
              <a:t>nline pharmacy software to enable pharmacists streamline functioning of their medicinal stores.</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4885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7C6DEF-578A-5879-42B7-CF018118022F}"/>
              </a:ext>
            </a:extLst>
          </p:cNvPr>
          <p:cNvSpPr txBox="1"/>
          <p:nvPr/>
        </p:nvSpPr>
        <p:spPr>
          <a:xfrm>
            <a:off x="3711388" y="986118"/>
            <a:ext cx="4329953" cy="40011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9E6094B5-2A2D-CCAE-E18F-D430FF5A3CD3}"/>
              </a:ext>
            </a:extLst>
          </p:cNvPr>
          <p:cNvSpPr txBox="1"/>
          <p:nvPr/>
        </p:nvSpPr>
        <p:spPr>
          <a:xfrm>
            <a:off x="1694328" y="2136338"/>
            <a:ext cx="8364071" cy="2585323"/>
          </a:xfrm>
          <a:prstGeom prst="rect">
            <a:avLst/>
          </a:prstGeom>
          <a:noFill/>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Hence forth the development of the Health care application is in progress and the automation testing of the developed modules is done through the hybrid framework without the intervention of human. When this comes into usage it is mainly to reduce the human effort in retesting the application. Normally when an application is in developing stage it may be having many customizations according to the need of the application so always testing may consume lots of effort and time. Therefore, testing becomes easier with this framework. EMR efficiency (Eliminates Medical Errors) application improves the work flow. Improves Patients Satisfaction. Improves Patient safety and Quality of care for patients. </a:t>
            </a:r>
            <a:r>
              <a:rPr lang="en-US">
                <a:solidFill>
                  <a:schemeClr val="bg1"/>
                </a:solidFill>
                <a:latin typeface="Times New Roman" panose="02020603050405020304" pitchFamily="18" charset="0"/>
                <a:cs typeface="Times New Roman" panose="02020603050405020304" pitchFamily="18" charset="0"/>
              </a:rPr>
              <a:t>Deliver standardized </a:t>
            </a:r>
            <a:r>
              <a:rPr lang="en-US" dirty="0">
                <a:solidFill>
                  <a:schemeClr val="bg1"/>
                </a:solidFill>
                <a:latin typeface="Times New Roman" panose="02020603050405020304" pitchFamily="18" charset="0"/>
                <a:cs typeface="Times New Roman" panose="02020603050405020304" pitchFamily="18" charset="0"/>
              </a:rPr>
              <a:t>p</a:t>
            </a:r>
            <a:r>
              <a:rPr lang="en-US">
                <a:solidFill>
                  <a:schemeClr val="bg1"/>
                </a:solidFill>
                <a:latin typeface="Times New Roman" panose="02020603050405020304" pitchFamily="18" charset="0"/>
                <a:cs typeface="Times New Roman" panose="02020603050405020304" pitchFamily="18" charset="0"/>
              </a:rPr>
              <a:t>atient </a:t>
            </a:r>
            <a:r>
              <a:rPr lang="en-US" dirty="0">
                <a:solidFill>
                  <a:schemeClr val="bg1"/>
                </a:solidFill>
                <a:latin typeface="Times New Roman" panose="02020603050405020304" pitchFamily="18" charset="0"/>
                <a:cs typeface="Times New Roman" panose="02020603050405020304" pitchFamily="18" charset="0"/>
              </a:rPr>
              <a:t>care.</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9690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532EE8-3EFC-9357-74BF-E3A919A86B26}"/>
              </a:ext>
            </a:extLst>
          </p:cNvPr>
          <p:cNvSpPr txBox="1"/>
          <p:nvPr/>
        </p:nvSpPr>
        <p:spPr>
          <a:xfrm>
            <a:off x="3890682" y="1004047"/>
            <a:ext cx="4195482" cy="40011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GIT HISTORY</a:t>
            </a:r>
          </a:p>
        </p:txBody>
      </p:sp>
      <p:pic>
        <p:nvPicPr>
          <p:cNvPr id="3" name="Picture 2">
            <a:extLst>
              <a:ext uri="{FF2B5EF4-FFF2-40B4-BE49-F238E27FC236}">
                <a16:creationId xmlns:a16="http://schemas.microsoft.com/office/drawing/2014/main" id="{42D7C777-1769-37F6-52B8-4FA92F76F16C}"/>
              </a:ext>
            </a:extLst>
          </p:cNvPr>
          <p:cNvPicPr>
            <a:picLocks noChangeAspect="1"/>
          </p:cNvPicPr>
          <p:nvPr/>
        </p:nvPicPr>
        <p:blipFill>
          <a:blip r:embed="rId2"/>
          <a:stretch>
            <a:fillRect/>
          </a:stretch>
        </p:blipFill>
        <p:spPr>
          <a:xfrm>
            <a:off x="2285670" y="1631397"/>
            <a:ext cx="7620660" cy="4115157"/>
          </a:xfrm>
          <a:prstGeom prst="rect">
            <a:avLst/>
          </a:prstGeom>
        </p:spPr>
      </p:pic>
    </p:spTree>
    <p:extLst>
      <p:ext uri="{BB962C8B-B14F-4D97-AF65-F5344CB8AC3E}">
        <p14:creationId xmlns:p14="http://schemas.microsoft.com/office/powerpoint/2010/main" val="4098540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532EE8-3EFC-9357-74BF-E3A919A86B26}"/>
              </a:ext>
            </a:extLst>
          </p:cNvPr>
          <p:cNvSpPr txBox="1"/>
          <p:nvPr/>
        </p:nvSpPr>
        <p:spPr>
          <a:xfrm>
            <a:off x="3827929" y="2922493"/>
            <a:ext cx="4195482" cy="584775"/>
          </a:xfrm>
          <a:prstGeom prst="rect">
            <a:avLst/>
          </a:prstGeom>
          <a:noFill/>
        </p:spPr>
        <p:txBody>
          <a:bodyPr wrap="square" rtlCol="0">
            <a:spAutoFit/>
          </a:bodyPr>
          <a:lstStyle/>
          <a:p>
            <a:pPr algn="ctr"/>
            <a:r>
              <a:rPr lang="en-IN" sz="3200" b="1" dirty="0">
                <a:solidFill>
                  <a:schemeClr val="bg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688894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9869FA-28FA-1FF2-0F54-5D501F80AF54}"/>
              </a:ext>
            </a:extLst>
          </p:cNvPr>
          <p:cNvSpPr txBox="1"/>
          <p:nvPr/>
        </p:nvSpPr>
        <p:spPr>
          <a:xfrm>
            <a:off x="2175039" y="1878023"/>
            <a:ext cx="744967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existing system takes a long time to configure and difficult to learn.</a:t>
            </a:r>
          </a:p>
          <a:p>
            <a:pPr algn="just"/>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Repeated test results in different hospitals.</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Offers inflexible reports that are difficult to generate.</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Can’t be modified to meet their own needs; or requires expensive maintenance plans and updates. </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existing manual process of maintaining a patient record, doctor scheduling info, day to day activities and billing is tough.</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EFA3E4A-AAE7-43D5-5049-901392C7D7B3}"/>
              </a:ext>
            </a:extLst>
          </p:cNvPr>
          <p:cNvSpPr txBox="1"/>
          <p:nvPr/>
        </p:nvSpPr>
        <p:spPr>
          <a:xfrm>
            <a:off x="4240305" y="1132385"/>
            <a:ext cx="3146612" cy="461665"/>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EXISTING</a:t>
            </a:r>
            <a:r>
              <a:rPr lang="en-IN" sz="2400" b="1" dirty="0">
                <a:solidFill>
                  <a:schemeClr val="bg1"/>
                </a:solidFill>
                <a:latin typeface="Times New Roman" panose="02020603050405020304" pitchFamily="18" charset="0"/>
                <a:cs typeface="Times New Roman" panose="02020603050405020304" pitchFamily="18" charset="0"/>
              </a:rPr>
              <a:t> </a:t>
            </a:r>
            <a:r>
              <a:rPr lang="en-IN" sz="2000" b="1" dirty="0">
                <a:solidFill>
                  <a:schemeClr val="bg1"/>
                </a:solidFill>
                <a:latin typeface="Times New Roman" panose="02020603050405020304" pitchFamily="18" charset="0"/>
                <a:cs typeface="Times New Roman" panose="02020603050405020304" pitchFamily="18" charset="0"/>
              </a:rPr>
              <a:t>SYSTEM</a:t>
            </a:r>
          </a:p>
        </p:txBody>
      </p:sp>
    </p:spTree>
    <p:extLst>
      <p:ext uri="{BB962C8B-B14F-4D97-AF65-F5344CB8AC3E}">
        <p14:creationId xmlns:p14="http://schemas.microsoft.com/office/powerpoint/2010/main" val="863687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00DDF0-9527-C6EE-8997-63475DDA4370}"/>
              </a:ext>
            </a:extLst>
          </p:cNvPr>
          <p:cNvSpPr txBox="1"/>
          <p:nvPr/>
        </p:nvSpPr>
        <p:spPr>
          <a:xfrm>
            <a:off x="1792266" y="2032297"/>
            <a:ext cx="7987553"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current system is difficult to learn.</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It is very expensive because of the unnecessary checkups taken by the hospitals.</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Individual hospitals provides unique patient ID for that hospital only.</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It doesn’t have the flexible reports.</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More manual hours need to generate required reports (paper reports).</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It is difficult to manage historical data which needs much space to keep all the previous years records etc.</a:t>
            </a:r>
          </a:p>
        </p:txBody>
      </p:sp>
      <p:sp>
        <p:nvSpPr>
          <p:cNvPr id="4" name="TextBox 3">
            <a:extLst>
              <a:ext uri="{FF2B5EF4-FFF2-40B4-BE49-F238E27FC236}">
                <a16:creationId xmlns:a16="http://schemas.microsoft.com/office/drawing/2014/main" id="{CBBED24E-5CD8-CF0E-6B85-4C1255415A60}"/>
              </a:ext>
            </a:extLst>
          </p:cNvPr>
          <p:cNvSpPr txBox="1"/>
          <p:nvPr/>
        </p:nvSpPr>
        <p:spPr>
          <a:xfrm>
            <a:off x="3290047" y="1132384"/>
            <a:ext cx="5611906" cy="40011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DRAWBACKS OF EXISTING SYSTEM</a:t>
            </a:r>
          </a:p>
        </p:txBody>
      </p:sp>
    </p:spTree>
    <p:extLst>
      <p:ext uri="{BB962C8B-B14F-4D97-AF65-F5344CB8AC3E}">
        <p14:creationId xmlns:p14="http://schemas.microsoft.com/office/powerpoint/2010/main" val="2098297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94B853-F7E9-09A4-3E44-F424799BACD3}"/>
              </a:ext>
            </a:extLst>
          </p:cNvPr>
          <p:cNvSpPr txBox="1"/>
          <p:nvPr/>
        </p:nvSpPr>
        <p:spPr>
          <a:xfrm>
            <a:off x="3146612" y="1051702"/>
            <a:ext cx="5558117" cy="40011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PROPOSED SYSTEM</a:t>
            </a:r>
          </a:p>
        </p:txBody>
      </p:sp>
      <p:sp>
        <p:nvSpPr>
          <p:cNvPr id="4" name="TextBox 3">
            <a:extLst>
              <a:ext uri="{FF2B5EF4-FFF2-40B4-BE49-F238E27FC236}">
                <a16:creationId xmlns:a16="http://schemas.microsoft.com/office/drawing/2014/main" id="{726F2167-A1E5-E767-31AE-A145F6369F64}"/>
              </a:ext>
            </a:extLst>
          </p:cNvPr>
          <p:cNvSpPr txBox="1"/>
          <p:nvPr/>
        </p:nvSpPr>
        <p:spPr>
          <a:xfrm>
            <a:off x="1528989" y="1794664"/>
            <a:ext cx="8310282" cy="3693319"/>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This Health Wallet application is an online Healthcare Management service provider with easy to use customizable options.</a:t>
            </a:r>
          </a:p>
          <a:p>
            <a:pPr algn="just"/>
            <a:r>
              <a:rPr lang="en-US" dirty="0">
                <a:solidFill>
                  <a:schemeClr val="bg1"/>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application is accessible from anywhere for all staff of the hospital.</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It will basically lessen the manual work and improves the quality of maintaining records and other information related to doctors or patients etc.</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 It reduces time frame in adding any info related to hospital and thereby reduce the complexity too. </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This allows you to build upon the strengths of your existing platform and applications with minimal effort.</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882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E3A823-22AB-3DC4-57CC-D722BFBD3632}"/>
              </a:ext>
            </a:extLst>
          </p:cNvPr>
          <p:cNvSpPr txBox="1"/>
          <p:nvPr/>
        </p:nvSpPr>
        <p:spPr>
          <a:xfrm>
            <a:off x="2850776" y="2375646"/>
            <a:ext cx="7395882" cy="1754326"/>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	HOSPITAL MODULE</a:t>
            </a:r>
          </a:p>
          <a:p>
            <a:r>
              <a:rPr lang="en-US" dirty="0">
                <a:solidFill>
                  <a:schemeClr val="bg1"/>
                </a:solidFill>
                <a:latin typeface="Times New Roman" panose="02020603050405020304" pitchFamily="18" charset="0"/>
                <a:cs typeface="Times New Roman" panose="02020603050405020304" pitchFamily="18" charset="0"/>
              </a:rPr>
              <a:t>•	DOCTORS CONTROLLING MODULE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   PATIENT CONTROLLING MODULE</a:t>
            </a:r>
          </a:p>
          <a:p>
            <a:r>
              <a:rPr lang="en-US" dirty="0">
                <a:solidFill>
                  <a:schemeClr val="bg1"/>
                </a:solidFill>
                <a:latin typeface="Times New Roman" panose="02020603050405020304" pitchFamily="18" charset="0"/>
                <a:cs typeface="Times New Roman" panose="02020603050405020304" pitchFamily="18" charset="0"/>
              </a:rPr>
              <a:t>•	ELECTRONIC MEDICAL RECORDS MANAGEMENT</a:t>
            </a:r>
          </a:p>
          <a:p>
            <a:r>
              <a:rPr lang="en-US" dirty="0">
                <a:solidFill>
                  <a:schemeClr val="bg1"/>
                </a:solidFill>
                <a:latin typeface="Times New Roman" panose="02020603050405020304" pitchFamily="18" charset="0"/>
                <a:cs typeface="Times New Roman" panose="02020603050405020304" pitchFamily="18" charset="0"/>
              </a:rPr>
              <a:t>•	HEALTH WALLET</a:t>
            </a:r>
          </a:p>
          <a:p>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4AB38F9-662B-3FA5-FAD7-696E1CADD89B}"/>
              </a:ext>
            </a:extLst>
          </p:cNvPr>
          <p:cNvSpPr txBox="1"/>
          <p:nvPr/>
        </p:nvSpPr>
        <p:spPr>
          <a:xfrm>
            <a:off x="3007658" y="1015843"/>
            <a:ext cx="6176683" cy="40011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FUNCTIONS OF PROPOSED SYSTEM</a:t>
            </a:r>
          </a:p>
        </p:txBody>
      </p:sp>
    </p:spTree>
    <p:extLst>
      <p:ext uri="{BB962C8B-B14F-4D97-AF65-F5344CB8AC3E}">
        <p14:creationId xmlns:p14="http://schemas.microsoft.com/office/powerpoint/2010/main" val="305576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ECE2E9-ED16-5AAE-F414-2940EA69FB3E}"/>
              </a:ext>
            </a:extLst>
          </p:cNvPr>
          <p:cNvSpPr txBox="1"/>
          <p:nvPr/>
        </p:nvSpPr>
        <p:spPr>
          <a:xfrm>
            <a:off x="2985247" y="1004047"/>
            <a:ext cx="5836023" cy="40011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HARDWARE REQUIREMENT</a:t>
            </a:r>
          </a:p>
        </p:txBody>
      </p:sp>
      <p:sp>
        <p:nvSpPr>
          <p:cNvPr id="4" name="TextBox 3">
            <a:extLst>
              <a:ext uri="{FF2B5EF4-FFF2-40B4-BE49-F238E27FC236}">
                <a16:creationId xmlns:a16="http://schemas.microsoft.com/office/drawing/2014/main" id="{297D1905-2922-540B-F858-498513BA749F}"/>
              </a:ext>
            </a:extLst>
          </p:cNvPr>
          <p:cNvSpPr txBox="1"/>
          <p:nvPr/>
        </p:nvSpPr>
        <p:spPr>
          <a:xfrm>
            <a:off x="3012142" y="2366682"/>
            <a:ext cx="6553200" cy="1754326"/>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1.	Processor		: 	Dual Core 1.60 GHz or higher</a:t>
            </a:r>
          </a:p>
          <a:p>
            <a:r>
              <a:rPr lang="en-IN" dirty="0">
                <a:solidFill>
                  <a:schemeClr val="bg1"/>
                </a:solidFill>
                <a:latin typeface="Times New Roman" panose="02020603050405020304" pitchFamily="18" charset="0"/>
                <a:cs typeface="Times New Roman" panose="02020603050405020304" pitchFamily="18" charset="0"/>
              </a:rPr>
              <a:t>2.	Hard disk		:	500 GB</a:t>
            </a:r>
          </a:p>
          <a:p>
            <a:r>
              <a:rPr lang="en-IN" dirty="0">
                <a:solidFill>
                  <a:schemeClr val="bg1"/>
                </a:solidFill>
                <a:latin typeface="Times New Roman" panose="02020603050405020304" pitchFamily="18" charset="0"/>
                <a:cs typeface="Times New Roman" panose="02020603050405020304" pitchFamily="18" charset="0"/>
              </a:rPr>
              <a:t>3.	RAM		:	4GB </a:t>
            </a:r>
          </a:p>
          <a:p>
            <a:r>
              <a:rPr lang="en-IN" dirty="0">
                <a:solidFill>
                  <a:schemeClr val="bg1"/>
                </a:solidFill>
                <a:latin typeface="Times New Roman" panose="02020603050405020304" pitchFamily="18" charset="0"/>
                <a:cs typeface="Times New Roman" panose="02020603050405020304" pitchFamily="18" charset="0"/>
              </a:rPr>
              <a:t>4.	Monitor		:	17” </a:t>
            </a:r>
            <a:r>
              <a:rPr lang="en-IN" dirty="0" err="1">
                <a:solidFill>
                  <a:schemeClr val="bg1"/>
                </a:solidFill>
                <a:latin typeface="Times New Roman" panose="02020603050405020304" pitchFamily="18" charset="0"/>
                <a:cs typeface="Times New Roman" panose="02020603050405020304" pitchFamily="18" charset="0"/>
              </a:rPr>
              <a:t>Color</a:t>
            </a:r>
            <a:r>
              <a:rPr lang="en-IN" dirty="0">
                <a:solidFill>
                  <a:schemeClr val="bg1"/>
                </a:solidFill>
                <a:latin typeface="Times New Roman" panose="02020603050405020304" pitchFamily="18" charset="0"/>
                <a:cs typeface="Times New Roman" panose="02020603050405020304" pitchFamily="18" charset="0"/>
              </a:rPr>
              <a:t> Monitor</a:t>
            </a:r>
          </a:p>
          <a:p>
            <a:r>
              <a:rPr lang="en-IN" dirty="0">
                <a:solidFill>
                  <a:schemeClr val="bg1"/>
                </a:solidFill>
                <a:latin typeface="Times New Roman" panose="02020603050405020304" pitchFamily="18" charset="0"/>
                <a:cs typeface="Times New Roman" panose="02020603050405020304" pitchFamily="18" charset="0"/>
              </a:rPr>
              <a:t>5.	Mouse    		:	Microsoft</a:t>
            </a:r>
          </a:p>
          <a:p>
            <a:r>
              <a:rPr lang="en-IN" dirty="0">
                <a:solidFill>
                  <a:schemeClr val="bg1"/>
                </a:solidFill>
                <a:latin typeface="Times New Roman" panose="02020603050405020304" pitchFamily="18" charset="0"/>
                <a:cs typeface="Times New Roman" panose="02020603050405020304" pitchFamily="18" charset="0"/>
              </a:rPr>
              <a:t>6.	Keyboard        :	Microsoft multimedia keyboard</a:t>
            </a:r>
          </a:p>
        </p:txBody>
      </p:sp>
    </p:spTree>
    <p:extLst>
      <p:ext uri="{BB962C8B-B14F-4D97-AF65-F5344CB8AC3E}">
        <p14:creationId xmlns:p14="http://schemas.microsoft.com/office/powerpoint/2010/main" val="3879069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9CB7A5-CCB2-B157-5DE2-3CE1EDB21EDB}"/>
              </a:ext>
            </a:extLst>
          </p:cNvPr>
          <p:cNvSpPr txBox="1"/>
          <p:nvPr/>
        </p:nvSpPr>
        <p:spPr>
          <a:xfrm>
            <a:off x="3307976" y="1093694"/>
            <a:ext cx="5360894" cy="400110"/>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SOFTWARE REQUIREMENTS</a:t>
            </a:r>
          </a:p>
        </p:txBody>
      </p:sp>
      <p:sp>
        <p:nvSpPr>
          <p:cNvPr id="4" name="TextBox 3">
            <a:extLst>
              <a:ext uri="{FF2B5EF4-FFF2-40B4-BE49-F238E27FC236}">
                <a16:creationId xmlns:a16="http://schemas.microsoft.com/office/drawing/2014/main" id="{67B662FF-C735-C226-CA79-5E0F31472070}"/>
              </a:ext>
            </a:extLst>
          </p:cNvPr>
          <p:cNvSpPr txBox="1"/>
          <p:nvPr/>
        </p:nvSpPr>
        <p:spPr>
          <a:xfrm>
            <a:off x="2743200" y="2429435"/>
            <a:ext cx="7144871" cy="1754326"/>
          </a:xfrm>
          <a:prstGeom prst="rect">
            <a:avLst/>
          </a:prstGeom>
          <a:noFill/>
        </p:spPr>
        <p:txBody>
          <a:bodyPr wrap="square" rtlCol="0">
            <a:spAutoFit/>
          </a:bodyPr>
          <a:lstStyle/>
          <a:p>
            <a:pPr algn="just"/>
            <a:r>
              <a:rPr lang="en-IN" dirty="0">
                <a:solidFill>
                  <a:schemeClr val="bg1"/>
                </a:solidFill>
                <a:latin typeface="Times New Roman" panose="02020603050405020304" pitchFamily="18" charset="0"/>
                <a:cs typeface="Times New Roman" panose="02020603050405020304" pitchFamily="18" charset="0"/>
              </a:rPr>
              <a:t>1.     Operating System   : 	Windows 8	or higher</a:t>
            </a:r>
          </a:p>
          <a:p>
            <a:pPr algn="just"/>
            <a:r>
              <a:rPr lang="en-IN" dirty="0">
                <a:solidFill>
                  <a:schemeClr val="bg1"/>
                </a:solidFill>
                <a:latin typeface="Times New Roman" panose="02020603050405020304" pitchFamily="18" charset="0"/>
                <a:cs typeface="Times New Roman" panose="02020603050405020304" pitchFamily="18" charset="0"/>
              </a:rPr>
              <a:t>2. 	Framework      	:  	Microsoft </a:t>
            </a:r>
            <a:r>
              <a:rPr lang="en-IN" dirty="0" err="1">
                <a:solidFill>
                  <a:schemeClr val="bg1"/>
                </a:solidFill>
                <a:latin typeface="Times New Roman" panose="02020603050405020304" pitchFamily="18" charset="0"/>
                <a:cs typeface="Times New Roman" panose="02020603050405020304" pitchFamily="18" charset="0"/>
              </a:rPr>
              <a:t>.Net</a:t>
            </a:r>
            <a:r>
              <a:rPr lang="en-IN" dirty="0">
                <a:solidFill>
                  <a:schemeClr val="bg1"/>
                </a:solidFill>
                <a:latin typeface="Times New Roman" panose="02020603050405020304" pitchFamily="18" charset="0"/>
                <a:cs typeface="Times New Roman" panose="02020603050405020304" pitchFamily="18" charset="0"/>
              </a:rPr>
              <a:t> Framework </a:t>
            </a:r>
          </a:p>
          <a:p>
            <a:pPr algn="just"/>
            <a:r>
              <a:rPr lang="en-IN" dirty="0">
                <a:solidFill>
                  <a:schemeClr val="bg1"/>
                </a:solidFill>
                <a:latin typeface="Times New Roman" panose="02020603050405020304" pitchFamily="18" charset="0"/>
                <a:cs typeface="Times New Roman" panose="02020603050405020304" pitchFamily="18" charset="0"/>
              </a:rPr>
              <a:t>3. 	Front End         	:	</a:t>
            </a:r>
            <a:r>
              <a:rPr lang="en-IN" dirty="0" err="1">
                <a:solidFill>
                  <a:schemeClr val="bg1"/>
                </a:solidFill>
                <a:latin typeface="Times New Roman" panose="02020603050405020304" pitchFamily="18" charset="0"/>
                <a:cs typeface="Times New Roman" panose="02020603050405020304" pitchFamily="18" charset="0"/>
              </a:rPr>
              <a:t>HTML,CSS,JavaScript,ASP.Net</a:t>
            </a:r>
            <a:endParaRPr lang="en-IN" dirty="0">
              <a:solidFill>
                <a:schemeClr val="bg1"/>
              </a:solidFill>
              <a:latin typeface="Times New Roman" panose="02020603050405020304" pitchFamily="18" charset="0"/>
              <a:cs typeface="Times New Roman" panose="02020603050405020304" pitchFamily="18" charset="0"/>
            </a:endParaRPr>
          </a:p>
          <a:p>
            <a:pPr algn="just"/>
            <a:r>
              <a:rPr lang="en-IN" dirty="0">
                <a:solidFill>
                  <a:schemeClr val="bg1"/>
                </a:solidFill>
                <a:latin typeface="Times New Roman" panose="02020603050405020304" pitchFamily="18" charset="0"/>
                <a:cs typeface="Times New Roman" panose="02020603050405020304" pitchFamily="18" charset="0"/>
              </a:rPr>
              <a:t>4. 	Language                	:  	C#</a:t>
            </a:r>
          </a:p>
          <a:p>
            <a:pPr algn="just"/>
            <a:r>
              <a:rPr lang="en-IN" dirty="0">
                <a:solidFill>
                  <a:schemeClr val="bg1"/>
                </a:solidFill>
                <a:latin typeface="Times New Roman" panose="02020603050405020304" pitchFamily="18" charset="0"/>
                <a:cs typeface="Times New Roman" panose="02020603050405020304" pitchFamily="18" charset="0"/>
              </a:rPr>
              <a:t>5. 	Back end                 :  	Microsoft </a:t>
            </a:r>
            <a:r>
              <a:rPr lang="en-IN" dirty="0" err="1">
                <a:solidFill>
                  <a:schemeClr val="bg1"/>
                </a:solidFill>
                <a:latin typeface="Times New Roman" panose="02020603050405020304" pitchFamily="18" charset="0"/>
                <a:cs typeface="Times New Roman" panose="02020603050405020304" pitchFamily="18" charset="0"/>
              </a:rPr>
              <a:t>Sql</a:t>
            </a:r>
            <a:r>
              <a:rPr lang="en-IN" dirty="0">
                <a:solidFill>
                  <a:schemeClr val="bg1"/>
                </a:solidFill>
                <a:latin typeface="Times New Roman" panose="02020603050405020304" pitchFamily="18" charset="0"/>
                <a:cs typeface="Times New Roman" panose="02020603050405020304" pitchFamily="18" charset="0"/>
              </a:rPr>
              <a:t> Server 2008 or higher</a:t>
            </a:r>
          </a:p>
          <a:p>
            <a:pPr algn="just"/>
            <a:r>
              <a:rPr lang="en-IN" dirty="0">
                <a:solidFill>
                  <a:schemeClr val="bg1"/>
                </a:solidFill>
                <a:latin typeface="Times New Roman" panose="02020603050405020304" pitchFamily="18" charset="0"/>
                <a:cs typeface="Times New Roman" panose="02020603050405020304" pitchFamily="18" charset="0"/>
              </a:rPr>
              <a:t>6. 	Documentation      	:  	Microsoft Word 2007 or higher</a:t>
            </a:r>
          </a:p>
        </p:txBody>
      </p:sp>
    </p:spTree>
    <p:extLst>
      <p:ext uri="{BB962C8B-B14F-4D97-AF65-F5344CB8AC3E}">
        <p14:creationId xmlns:p14="http://schemas.microsoft.com/office/powerpoint/2010/main" val="3885108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{562D7CC4-0FC3-49F4-B4CA-648C83295DC5}tf02900722</Template>
  <TotalTime>286</TotalTime>
  <Words>888</Words>
  <Application>Microsoft Office PowerPoint</Application>
  <PresentationFormat>Widescreen</PresentationFormat>
  <Paragraphs>105</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Century Gothic</vt:lpstr>
      <vt:lpstr>Times New Roman</vt:lpstr>
      <vt:lpstr>Wingdings 3</vt:lpstr>
      <vt:lpstr>Ion Boardroom</vt:lpstr>
      <vt:lpstr>HEALTH  WALLET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HEALTH WALLET</dc:title>
  <dc:creator>Sanjana Plavex</dc:creator>
  <cp:lastModifiedBy>Sanjana Plavex</cp:lastModifiedBy>
  <cp:revision>37</cp:revision>
  <dcterms:created xsi:type="dcterms:W3CDTF">2022-07-10T15:00:42Z</dcterms:created>
  <dcterms:modified xsi:type="dcterms:W3CDTF">2024-01-20T14:59:22Z</dcterms:modified>
</cp:coreProperties>
</file>